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a01d9daf2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288d19131402c"/>
  </p:sldMasterIdLst>
  <p:sldIdLst>
    <p:sldId xmlns:r="http://schemas.openxmlformats.org/officeDocument/2006/relationships" id="256" r:id="R283254502a7f46d0"/>
    <p:sldId xmlns:r="http://schemas.openxmlformats.org/officeDocument/2006/relationships" id="257" r:id="R6d4716baaaf34bb8"/>
    <p:sldId xmlns:r="http://schemas.openxmlformats.org/officeDocument/2006/relationships" id="258" r:id="R08f9651d3635409b"/>
    <p:sldId xmlns:r="http://schemas.openxmlformats.org/officeDocument/2006/relationships" id="259" r:id="Rab8015d9b9f04f94"/>
    <p:sldId xmlns:r="http://schemas.openxmlformats.org/officeDocument/2006/relationships" id="260" r:id="Rda9bec63dcee49cd"/>
    <p:sldId xmlns:r="http://schemas.openxmlformats.org/officeDocument/2006/relationships" id="261" r:id="R9efdc1c96a6e4bf0"/>
    <p:sldId xmlns:r="http://schemas.openxmlformats.org/officeDocument/2006/relationships" id="262" r:id="R769b352d6ca3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288d19131402c" /><Relationship Type="http://schemas.openxmlformats.org/officeDocument/2006/relationships/slide" Target="/ppt/slides/slide1.xml" Id="R283254502a7f46d0" /><Relationship Type="http://schemas.openxmlformats.org/officeDocument/2006/relationships/slide" Target="/ppt/slides/slide2.xml" Id="R6d4716baaaf34bb8" /><Relationship Type="http://schemas.openxmlformats.org/officeDocument/2006/relationships/slide" Target="/ppt/slides/slide3.xml" Id="R08f9651d3635409b" /><Relationship Type="http://schemas.openxmlformats.org/officeDocument/2006/relationships/slide" Target="/ppt/slides/slide4.xml" Id="Rab8015d9b9f04f94" /><Relationship Type="http://schemas.openxmlformats.org/officeDocument/2006/relationships/slide" Target="/ppt/slides/slide5.xml" Id="Rda9bec63dcee49cd" /><Relationship Type="http://schemas.openxmlformats.org/officeDocument/2006/relationships/slide" Target="/ppt/slides/slide6.xml" Id="R9efdc1c96a6e4bf0" /><Relationship Type="http://schemas.openxmlformats.org/officeDocument/2006/relationships/slide" Target="/ppt/slides/slide7.xml" Id="R769b352d6ca3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dc5e41e8b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045ac2514c29" /><Relationship Type="http://schemas.openxmlformats.org/officeDocument/2006/relationships/theme" Target="/ppt/slideMasters/theme/theme1.xml" Id="Rc8ee96bc6314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0045ac251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884a204b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64e043e54e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51bfada4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d8713b11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87b6bd6d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088cfec2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ab24dd32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