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c9086787064a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b7c11a51c5412c"/>
  </p:sldMasterIdLst>
  <p:sldIdLst>
    <p:sldId xmlns:r="http://schemas.openxmlformats.org/officeDocument/2006/relationships" id="256" r:id="Rd5da01e6d5704bc1"/>
    <p:sldId xmlns:r="http://schemas.openxmlformats.org/officeDocument/2006/relationships" id="257" r:id="R7b8a7899c1a64daf"/>
    <p:sldId xmlns:r="http://schemas.openxmlformats.org/officeDocument/2006/relationships" id="258" r:id="R2a3785dae59d4291"/>
    <p:sldId xmlns:r="http://schemas.openxmlformats.org/officeDocument/2006/relationships" id="259" r:id="R119033b146024731"/>
    <p:sldId xmlns:r="http://schemas.openxmlformats.org/officeDocument/2006/relationships" id="260" r:id="R8639f1dce2274682"/>
    <p:sldId xmlns:r="http://schemas.openxmlformats.org/officeDocument/2006/relationships" id="261" r:id="R12e2f727ec8b41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7c11a51c5412c" /><Relationship Type="http://schemas.openxmlformats.org/officeDocument/2006/relationships/slide" Target="/ppt/slides/slide1.xml" Id="Rd5da01e6d5704bc1" /><Relationship Type="http://schemas.openxmlformats.org/officeDocument/2006/relationships/slide" Target="/ppt/slides/slide2.xml" Id="R7b8a7899c1a64daf" /><Relationship Type="http://schemas.openxmlformats.org/officeDocument/2006/relationships/slide" Target="/ppt/slides/slide3.xml" Id="R2a3785dae59d4291" /><Relationship Type="http://schemas.openxmlformats.org/officeDocument/2006/relationships/slide" Target="/ppt/slides/slide4.xml" Id="R119033b146024731" /><Relationship Type="http://schemas.openxmlformats.org/officeDocument/2006/relationships/slide" Target="/ppt/slides/slide5.xml" Id="R8639f1dce2274682" /><Relationship Type="http://schemas.openxmlformats.org/officeDocument/2006/relationships/slide" Target="/ppt/slides/slide6.xml" Id="R12e2f727ec8b41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93d1f642e448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f8c1fee2c4684" /><Relationship Type="http://schemas.openxmlformats.org/officeDocument/2006/relationships/theme" Target="/ppt/slideMasters/theme/theme1.xml" Id="R308d46d6909a4d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df8c1fee2c46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c76e19b3049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a625910a944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070ccb0e0f42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1aea93ecf4d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d0951802440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6277dd6a44e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NOTAR EIENDOM BRYNE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NOTAR EIENDOM BRYNE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NOTAR EIENDOM BRYNE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NOTAR EIENDOM BRYNE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NOTAR EIENDOM BRYNE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NOTAR EIENDOM BRYNE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GORB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NOTAR EIENDOM BRYNE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983 545 491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NOTAR EIENDOM BRYNE AS</a:t>
            </a:r>
          </a:p>
        </p:txBody>
      </p:sp>
    </p:spTree>
  </p:cSld>
  <p:clrMapOvr>
    <a:masterClrMapping xmlns:a="http://schemas.openxmlformats.org/drawingml/2006/main"/>
  </p:clrMapOvr>
</p:sld>
</file>