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13de91851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878c169b14cc0"/>
  </p:sldMasterIdLst>
  <p:sldIdLst>
    <p:sldId xmlns:r="http://schemas.openxmlformats.org/officeDocument/2006/relationships" id="256" r:id="R491cf3c07b664d25"/>
    <p:sldId xmlns:r="http://schemas.openxmlformats.org/officeDocument/2006/relationships" id="257" r:id="R9a571bd1df894947"/>
    <p:sldId xmlns:r="http://schemas.openxmlformats.org/officeDocument/2006/relationships" id="258" r:id="R7c1b147fe25d45a7"/>
    <p:sldId xmlns:r="http://schemas.openxmlformats.org/officeDocument/2006/relationships" id="259" r:id="R78800938f22448ad"/>
    <p:sldId xmlns:r="http://schemas.openxmlformats.org/officeDocument/2006/relationships" id="260" r:id="R13304c5e61174da6"/>
    <p:sldId xmlns:r="http://schemas.openxmlformats.org/officeDocument/2006/relationships" id="261" r:id="R2bcd1a2bbaf9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78c169b14cc0" /><Relationship Type="http://schemas.openxmlformats.org/officeDocument/2006/relationships/slide" Target="/ppt/slides/slide1.xml" Id="R491cf3c07b664d25" /><Relationship Type="http://schemas.openxmlformats.org/officeDocument/2006/relationships/slide" Target="/ppt/slides/slide2.xml" Id="R9a571bd1df894947" /><Relationship Type="http://schemas.openxmlformats.org/officeDocument/2006/relationships/slide" Target="/ppt/slides/slide3.xml" Id="R7c1b147fe25d45a7" /><Relationship Type="http://schemas.openxmlformats.org/officeDocument/2006/relationships/slide" Target="/ppt/slides/slide4.xml" Id="R78800938f22448ad" /><Relationship Type="http://schemas.openxmlformats.org/officeDocument/2006/relationships/slide" Target="/ppt/slides/slide5.xml" Id="R13304c5e61174da6" /><Relationship Type="http://schemas.openxmlformats.org/officeDocument/2006/relationships/slide" Target="/ppt/slides/slide6.xml" Id="R2bcd1a2bbaf9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25194b309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90cde8964b94" /><Relationship Type="http://schemas.openxmlformats.org/officeDocument/2006/relationships/theme" Target="/ppt/slideMasters/theme/theme1.xml" Id="Rc7d9ab1db583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b90cde896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aeeae270e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18dccc94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b8b6bd13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6bdc7230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0b338518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da7abc04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