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1d249f3be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7fac591324a51"/>
  </p:sldMasterIdLst>
  <p:sldIdLst>
    <p:sldId xmlns:r="http://schemas.openxmlformats.org/officeDocument/2006/relationships" id="256" r:id="R439691047a8542ca"/>
    <p:sldId xmlns:r="http://schemas.openxmlformats.org/officeDocument/2006/relationships" id="257" r:id="Rf01004284930411b"/>
    <p:sldId xmlns:r="http://schemas.openxmlformats.org/officeDocument/2006/relationships" id="258" r:id="R3086569d16704d69"/>
    <p:sldId xmlns:r="http://schemas.openxmlformats.org/officeDocument/2006/relationships" id="259" r:id="Rda5b34bd92b94118"/>
    <p:sldId xmlns:r="http://schemas.openxmlformats.org/officeDocument/2006/relationships" id="260" r:id="R03616b78d5444660"/>
    <p:sldId xmlns:r="http://schemas.openxmlformats.org/officeDocument/2006/relationships" id="261" r:id="Re9827dd25a1f42f0"/>
    <p:sldId xmlns:r="http://schemas.openxmlformats.org/officeDocument/2006/relationships" id="262" r:id="Rdf54d9d42037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7fac591324a51" /><Relationship Type="http://schemas.openxmlformats.org/officeDocument/2006/relationships/slide" Target="/ppt/slides/slide1.xml" Id="R439691047a8542ca" /><Relationship Type="http://schemas.openxmlformats.org/officeDocument/2006/relationships/slide" Target="/ppt/slides/slide2.xml" Id="Rf01004284930411b" /><Relationship Type="http://schemas.openxmlformats.org/officeDocument/2006/relationships/slide" Target="/ppt/slides/slide3.xml" Id="R3086569d16704d69" /><Relationship Type="http://schemas.openxmlformats.org/officeDocument/2006/relationships/slide" Target="/ppt/slides/slide4.xml" Id="Rda5b34bd92b94118" /><Relationship Type="http://schemas.openxmlformats.org/officeDocument/2006/relationships/slide" Target="/ppt/slides/slide5.xml" Id="R03616b78d5444660" /><Relationship Type="http://schemas.openxmlformats.org/officeDocument/2006/relationships/slide" Target="/ppt/slides/slide6.xml" Id="Re9827dd25a1f42f0" /><Relationship Type="http://schemas.openxmlformats.org/officeDocument/2006/relationships/slide" Target="/ppt/slides/slide7.xml" Id="Rdf54d9d42037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6e4029725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19d244cf473f" /><Relationship Type="http://schemas.openxmlformats.org/officeDocument/2006/relationships/theme" Target="/ppt/slideMasters/theme/theme1.xml" Id="Ra70e4bfce0fb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019d244cf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2e8d8de3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d0c6b080f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8f3cc41e2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a07129b2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af7dba82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f88b52fd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99a0e1f72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