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4b50610cb0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5a32656334a5d"/>
  </p:sldMasterIdLst>
  <p:sldIdLst>
    <p:sldId xmlns:r="http://schemas.openxmlformats.org/officeDocument/2006/relationships" id="256" r:id="Ra9d3b440ac5d46ff"/>
    <p:sldId xmlns:r="http://schemas.openxmlformats.org/officeDocument/2006/relationships" id="257" r:id="Rb6a3dbef996f4595"/>
    <p:sldId xmlns:r="http://schemas.openxmlformats.org/officeDocument/2006/relationships" id="258" r:id="R4561d8a0ac7a4285"/>
    <p:sldId xmlns:r="http://schemas.openxmlformats.org/officeDocument/2006/relationships" id="259" r:id="R004540ca0c774b0e"/>
    <p:sldId xmlns:r="http://schemas.openxmlformats.org/officeDocument/2006/relationships" id="260" r:id="Rc38bd28e9aa14a67"/>
    <p:sldId xmlns:r="http://schemas.openxmlformats.org/officeDocument/2006/relationships" id="261" r:id="Rfd55fcbc706f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5a32656334a5d" /><Relationship Type="http://schemas.openxmlformats.org/officeDocument/2006/relationships/slide" Target="/ppt/slides/slide1.xml" Id="Ra9d3b440ac5d46ff" /><Relationship Type="http://schemas.openxmlformats.org/officeDocument/2006/relationships/slide" Target="/ppt/slides/slide2.xml" Id="Rb6a3dbef996f4595" /><Relationship Type="http://schemas.openxmlformats.org/officeDocument/2006/relationships/slide" Target="/ppt/slides/slide3.xml" Id="R4561d8a0ac7a4285" /><Relationship Type="http://schemas.openxmlformats.org/officeDocument/2006/relationships/slide" Target="/ppt/slides/slide4.xml" Id="R004540ca0c774b0e" /><Relationship Type="http://schemas.openxmlformats.org/officeDocument/2006/relationships/slide" Target="/ppt/slides/slide5.xml" Id="Rc38bd28e9aa14a67" /><Relationship Type="http://schemas.openxmlformats.org/officeDocument/2006/relationships/slide" Target="/ppt/slides/slide6.xml" Id="Rfd55fcbc706f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2ca237990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bc1b3c9064894" /><Relationship Type="http://schemas.openxmlformats.org/officeDocument/2006/relationships/theme" Target="/ppt/slideMasters/theme/theme1.xml" Id="R409fa6b257ab40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cbc1b3c906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b205518be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805ed66744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7d9d6430b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d70b7adec4b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82fa33868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28c6d01840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SJØKANTEN STEINKJER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SJØKANTEN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SJØKANTEN STEINKJER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SJØKANTEN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SJØKANTEN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SJØKANTEN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SJØKANTEN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Ligna AS, Bomvegen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carlolav@plgeiendom.no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983 552 439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SJØKANTEN STEINKJER AS</a:t>
            </a:r>
          </a:p>
        </p:txBody>
      </p:sp>
    </p:spTree>
  </p:cSld>
  <p:clrMapOvr>
    <a:masterClrMapping xmlns:a="http://schemas.openxmlformats.org/drawingml/2006/main"/>
  </p:clrMapOvr>
</p:sld>
</file>