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e86bde04974d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dcf72f0b0d40b8"/>
  </p:sldMasterIdLst>
  <p:sldIdLst>
    <p:sldId xmlns:r="http://schemas.openxmlformats.org/officeDocument/2006/relationships" id="256" r:id="Rfb0b65e182b0442f"/>
    <p:sldId xmlns:r="http://schemas.openxmlformats.org/officeDocument/2006/relationships" id="257" r:id="Rab7c8bd8debb49e9"/>
    <p:sldId xmlns:r="http://schemas.openxmlformats.org/officeDocument/2006/relationships" id="258" r:id="R3d19b3ac308548c7"/>
    <p:sldId xmlns:r="http://schemas.openxmlformats.org/officeDocument/2006/relationships" id="259" r:id="Ra9b07320c40a40b2"/>
    <p:sldId xmlns:r="http://schemas.openxmlformats.org/officeDocument/2006/relationships" id="260" r:id="R6156dde4beba4f49"/>
    <p:sldId xmlns:r="http://schemas.openxmlformats.org/officeDocument/2006/relationships" id="261" r:id="R64bbd9770e47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cf72f0b0d40b8" /><Relationship Type="http://schemas.openxmlformats.org/officeDocument/2006/relationships/slide" Target="/ppt/slides/slide1.xml" Id="Rfb0b65e182b0442f" /><Relationship Type="http://schemas.openxmlformats.org/officeDocument/2006/relationships/slide" Target="/ppt/slides/slide2.xml" Id="Rab7c8bd8debb49e9" /><Relationship Type="http://schemas.openxmlformats.org/officeDocument/2006/relationships/slide" Target="/ppt/slides/slide3.xml" Id="R3d19b3ac308548c7" /><Relationship Type="http://schemas.openxmlformats.org/officeDocument/2006/relationships/slide" Target="/ppt/slides/slide4.xml" Id="Ra9b07320c40a40b2" /><Relationship Type="http://schemas.openxmlformats.org/officeDocument/2006/relationships/slide" Target="/ppt/slides/slide5.xml" Id="R6156dde4beba4f49" /><Relationship Type="http://schemas.openxmlformats.org/officeDocument/2006/relationships/slide" Target="/ppt/slides/slide6.xml" Id="R64bbd9770e47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29f64325747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7b1e098b5480d" /><Relationship Type="http://schemas.openxmlformats.org/officeDocument/2006/relationships/theme" Target="/ppt/slideMasters/theme/theme1.xml" Id="R698e211da77847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37b1e098b5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2cd90aedb47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fa3a181b448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03369337346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1af0e1b2a42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c3de222484e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129cdad1a48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STECKMEST HAAKON J.WALLEM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983 554 539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INVEST AS</a:t>
            </a:r>
          </a:p>
        </p:txBody>
      </p:sp>
    </p:spTree>
  </p:cSld>
  <p:clrMapOvr>
    <a:masterClrMapping xmlns:a="http://schemas.openxmlformats.org/drawingml/2006/main"/>
  </p:clrMapOvr>
</p:sld>
</file>