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170371579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8a8182794436b"/>
  </p:sldMasterIdLst>
  <p:sldIdLst>
    <p:sldId xmlns:r="http://schemas.openxmlformats.org/officeDocument/2006/relationships" id="256" r:id="R0b0906647ca847c8"/>
    <p:sldId xmlns:r="http://schemas.openxmlformats.org/officeDocument/2006/relationships" id="257" r:id="Rc9c36b205acc40ff"/>
    <p:sldId xmlns:r="http://schemas.openxmlformats.org/officeDocument/2006/relationships" id="258" r:id="R52d0870309884a71"/>
    <p:sldId xmlns:r="http://schemas.openxmlformats.org/officeDocument/2006/relationships" id="259" r:id="R30143220e1424163"/>
    <p:sldId xmlns:r="http://schemas.openxmlformats.org/officeDocument/2006/relationships" id="260" r:id="Re38c6e7c17664460"/>
    <p:sldId xmlns:r="http://schemas.openxmlformats.org/officeDocument/2006/relationships" id="261" r:id="R6ce226839bb84118"/>
    <p:sldId xmlns:r="http://schemas.openxmlformats.org/officeDocument/2006/relationships" id="262" r:id="R34559a58b17e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8a8182794436b" /><Relationship Type="http://schemas.openxmlformats.org/officeDocument/2006/relationships/slide" Target="/ppt/slides/slide1.xml" Id="R0b0906647ca847c8" /><Relationship Type="http://schemas.openxmlformats.org/officeDocument/2006/relationships/slide" Target="/ppt/slides/slide2.xml" Id="Rc9c36b205acc40ff" /><Relationship Type="http://schemas.openxmlformats.org/officeDocument/2006/relationships/slide" Target="/ppt/slides/slide3.xml" Id="R52d0870309884a71" /><Relationship Type="http://schemas.openxmlformats.org/officeDocument/2006/relationships/slide" Target="/ppt/slides/slide4.xml" Id="R30143220e1424163" /><Relationship Type="http://schemas.openxmlformats.org/officeDocument/2006/relationships/slide" Target="/ppt/slides/slide5.xml" Id="Re38c6e7c17664460" /><Relationship Type="http://schemas.openxmlformats.org/officeDocument/2006/relationships/slide" Target="/ppt/slides/slide6.xml" Id="R6ce226839bb84118" /><Relationship Type="http://schemas.openxmlformats.org/officeDocument/2006/relationships/slide" Target="/ppt/slides/slide7.xml" Id="R34559a58b17e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4d31955f8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55fa030747bc" /><Relationship Type="http://schemas.openxmlformats.org/officeDocument/2006/relationships/theme" Target="/ppt/slideMasters/theme/theme1.xml" Id="R05b8b69efe65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055fa0307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e4b589d5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a1f283cd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68b25ecad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6e008c4e7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2c6d071a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73758f26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11b3e04a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TYRANNUS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TYRANNUS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TYRANNUS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TYRANNUS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TYRANNUS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TYRANNUS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−3 933 085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17 757 288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338 636 363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341 442 064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TYRANNUS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ALFIE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TYRANNUS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Vaavuu AS, 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983 588 123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TYRANNUS AS</a:t>
            </a:r>
          </a:p>
        </p:txBody>
      </p:sp>
    </p:spTree>
  </p:cSld>
  <p:clrMapOvr>
    <a:masterClrMapping xmlns:a="http://schemas.openxmlformats.org/drawingml/2006/main"/>
  </p:clrMapOvr>
</p:sld>
</file>