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3e220bc60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1e6a3954e4c22"/>
  </p:sldMasterIdLst>
  <p:sldIdLst>
    <p:sldId xmlns:r="http://schemas.openxmlformats.org/officeDocument/2006/relationships" id="256" r:id="Rfa21d93d9ef446b7"/>
    <p:sldId xmlns:r="http://schemas.openxmlformats.org/officeDocument/2006/relationships" id="257" r:id="R9676cc2a7933498a"/>
    <p:sldId xmlns:r="http://schemas.openxmlformats.org/officeDocument/2006/relationships" id="258" r:id="R01251cb5b6ed4dcb"/>
    <p:sldId xmlns:r="http://schemas.openxmlformats.org/officeDocument/2006/relationships" id="259" r:id="Rb8df746f044b4d74"/>
    <p:sldId xmlns:r="http://schemas.openxmlformats.org/officeDocument/2006/relationships" id="260" r:id="R99c90ec742794d01"/>
    <p:sldId xmlns:r="http://schemas.openxmlformats.org/officeDocument/2006/relationships" id="261" r:id="Rde90e5228601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1e6a3954e4c22" /><Relationship Type="http://schemas.openxmlformats.org/officeDocument/2006/relationships/slide" Target="/ppt/slides/slide1.xml" Id="Rfa21d93d9ef446b7" /><Relationship Type="http://schemas.openxmlformats.org/officeDocument/2006/relationships/slide" Target="/ppt/slides/slide2.xml" Id="R9676cc2a7933498a" /><Relationship Type="http://schemas.openxmlformats.org/officeDocument/2006/relationships/slide" Target="/ppt/slides/slide3.xml" Id="R01251cb5b6ed4dcb" /><Relationship Type="http://schemas.openxmlformats.org/officeDocument/2006/relationships/slide" Target="/ppt/slides/slide4.xml" Id="Rb8df746f044b4d74" /><Relationship Type="http://schemas.openxmlformats.org/officeDocument/2006/relationships/slide" Target="/ppt/slides/slide5.xml" Id="R99c90ec742794d01" /><Relationship Type="http://schemas.openxmlformats.org/officeDocument/2006/relationships/slide" Target="/ppt/slides/slide6.xml" Id="Rde90e5228601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b8feb3a0a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bafd6ab3d41ae" /><Relationship Type="http://schemas.openxmlformats.org/officeDocument/2006/relationships/theme" Target="/ppt/slideMasters/theme/theme1.xml" Id="R8add95b780b8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bafd6ab3d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7d15a0047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7aa106c264f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2d5fb566d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504467bc2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0cf5595d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b56662cd8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SMEKAN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SMEKAN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HYBELUTLEIE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983 592 449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SMEKAN INVEST AS</a:t>
            </a:r>
          </a:p>
        </p:txBody>
      </p:sp>
    </p:spTree>
  </p:cSld>
  <p:clrMapOvr>
    <a:masterClrMapping xmlns:a="http://schemas.openxmlformats.org/drawingml/2006/main"/>
  </p:clrMapOvr>
</p:sld>
</file>