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56a533acc249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c28c58ce544fd2"/>
  </p:sldMasterIdLst>
  <p:sldIdLst>
    <p:sldId xmlns:r="http://schemas.openxmlformats.org/officeDocument/2006/relationships" id="256" r:id="R43e0fba700c0410b"/>
    <p:sldId xmlns:r="http://schemas.openxmlformats.org/officeDocument/2006/relationships" id="257" r:id="Rc77807e62fcd458c"/>
    <p:sldId xmlns:r="http://schemas.openxmlformats.org/officeDocument/2006/relationships" id="258" r:id="R9b25a6d935fb4c6a"/>
    <p:sldId xmlns:r="http://schemas.openxmlformats.org/officeDocument/2006/relationships" id="259" r:id="R541c7c28749445d4"/>
    <p:sldId xmlns:r="http://schemas.openxmlformats.org/officeDocument/2006/relationships" id="260" r:id="R80ac3dd663624915"/>
    <p:sldId xmlns:r="http://schemas.openxmlformats.org/officeDocument/2006/relationships" id="261" r:id="R3a3a3f48c7834bd7"/>
    <p:sldId xmlns:r="http://schemas.openxmlformats.org/officeDocument/2006/relationships" id="262" r:id="Re3c5eb171b514b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c28c58ce544fd2" /><Relationship Type="http://schemas.openxmlformats.org/officeDocument/2006/relationships/slide" Target="/ppt/slides/slide1.xml" Id="R43e0fba700c0410b" /><Relationship Type="http://schemas.openxmlformats.org/officeDocument/2006/relationships/slide" Target="/ppt/slides/slide2.xml" Id="Rc77807e62fcd458c" /><Relationship Type="http://schemas.openxmlformats.org/officeDocument/2006/relationships/slide" Target="/ppt/slides/slide3.xml" Id="R9b25a6d935fb4c6a" /><Relationship Type="http://schemas.openxmlformats.org/officeDocument/2006/relationships/slide" Target="/ppt/slides/slide4.xml" Id="R541c7c28749445d4" /><Relationship Type="http://schemas.openxmlformats.org/officeDocument/2006/relationships/slide" Target="/ppt/slides/slide5.xml" Id="R80ac3dd663624915" /><Relationship Type="http://schemas.openxmlformats.org/officeDocument/2006/relationships/slide" Target="/ppt/slides/slide6.xml" Id="R3a3a3f48c7834bd7" /><Relationship Type="http://schemas.openxmlformats.org/officeDocument/2006/relationships/slide" Target="/ppt/slides/slide7.xml" Id="Re3c5eb171b514b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502a560e94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20163c7f41f2" /><Relationship Type="http://schemas.openxmlformats.org/officeDocument/2006/relationships/theme" Target="/ppt/slideMasters/theme/theme1.xml" Id="R880fb2b1b1d14f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9a20163c7f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238d2411a4b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cd473d3ad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8e1ffe82d45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33060e47547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968d0de2240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6e00e98fe4f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488d9ce53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CARAT BUTIKKDRIFT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CARAT BUTIKKDRIFT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13 645 998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345 674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231 676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3 765 408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ANN STOKKEHOLM ÅKRE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Myrabakken Næringssenter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15 33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mail@carat.as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983 594 913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CARAT BUTIKKDRIFT AS</a:t>
            </a:r>
          </a:p>
        </p:txBody>
      </p:sp>
    </p:spTree>
  </p:cSld>
  <p:clrMapOvr>
    <a:masterClrMapping xmlns:a="http://schemas.openxmlformats.org/drawingml/2006/main"/>
  </p:clrMapOvr>
</p:sld>
</file>