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206854202549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58378f7a294957"/>
  </p:sldMasterIdLst>
  <p:sldIdLst>
    <p:sldId xmlns:r="http://schemas.openxmlformats.org/officeDocument/2006/relationships" id="256" r:id="Rfc75d91e2c6e41df"/>
    <p:sldId xmlns:r="http://schemas.openxmlformats.org/officeDocument/2006/relationships" id="257" r:id="Rfd0b80a0791140ed"/>
    <p:sldId xmlns:r="http://schemas.openxmlformats.org/officeDocument/2006/relationships" id="258" r:id="R13ba35eca7b14736"/>
    <p:sldId xmlns:r="http://schemas.openxmlformats.org/officeDocument/2006/relationships" id="259" r:id="R74fcc4b5dbb4409a"/>
    <p:sldId xmlns:r="http://schemas.openxmlformats.org/officeDocument/2006/relationships" id="260" r:id="Rf09e7881c36847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58378f7a294957" /><Relationship Type="http://schemas.openxmlformats.org/officeDocument/2006/relationships/slide" Target="/ppt/slides/slide1.xml" Id="Rfc75d91e2c6e41df" /><Relationship Type="http://schemas.openxmlformats.org/officeDocument/2006/relationships/slide" Target="/ppt/slides/slide2.xml" Id="Rfd0b80a0791140ed" /><Relationship Type="http://schemas.openxmlformats.org/officeDocument/2006/relationships/slide" Target="/ppt/slides/slide3.xml" Id="R13ba35eca7b14736" /><Relationship Type="http://schemas.openxmlformats.org/officeDocument/2006/relationships/slide" Target="/ppt/slides/slide4.xml" Id="R74fcc4b5dbb4409a" /><Relationship Type="http://schemas.openxmlformats.org/officeDocument/2006/relationships/slide" Target="/ppt/slides/slide5.xml" Id="Rf09e7881c36847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eb51facc0049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1ed0a5cc5470d" /><Relationship Type="http://schemas.openxmlformats.org/officeDocument/2006/relationships/theme" Target="/ppt/slideMasters/theme/theme1.xml" Id="Rf640ddad541a40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e1ed0a5cc547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f92dbbcb7428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cb19fa4cc47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6f8c45b444b8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d40f4ccda40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962428337747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JOSTEIN BØ CONSULT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BØ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JOSTEIN BØ CONSULT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BØ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BØ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BØ CONSULT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983 621 139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JOSTEIN BØ CONSULT AS</a:t>
            </a:r>
          </a:p>
        </p:txBody>
      </p:sp>
    </p:spTree>
  </p:cSld>
  <p:clrMapOvr>
    <a:masterClrMapping xmlns:a="http://schemas.openxmlformats.org/drawingml/2006/main"/>
  </p:clrMapOvr>
</p:sld>
</file>