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cca0626c8746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f105cb17ea4093"/>
  </p:sldMasterIdLst>
  <p:sldIdLst>
    <p:sldId xmlns:r="http://schemas.openxmlformats.org/officeDocument/2006/relationships" id="256" r:id="R4e112e403cff4408"/>
    <p:sldId xmlns:r="http://schemas.openxmlformats.org/officeDocument/2006/relationships" id="257" r:id="R46e4143c68814d51"/>
    <p:sldId xmlns:r="http://schemas.openxmlformats.org/officeDocument/2006/relationships" id="258" r:id="Ree56d70cfa4546cb"/>
    <p:sldId xmlns:r="http://schemas.openxmlformats.org/officeDocument/2006/relationships" id="259" r:id="R67857c9213374a32"/>
    <p:sldId xmlns:r="http://schemas.openxmlformats.org/officeDocument/2006/relationships" id="260" r:id="R6131ebde06c44a69"/>
    <p:sldId xmlns:r="http://schemas.openxmlformats.org/officeDocument/2006/relationships" id="261" r:id="R075dd6fb375a47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f105cb17ea4093" /><Relationship Type="http://schemas.openxmlformats.org/officeDocument/2006/relationships/slide" Target="/ppt/slides/slide1.xml" Id="R4e112e403cff4408" /><Relationship Type="http://schemas.openxmlformats.org/officeDocument/2006/relationships/slide" Target="/ppt/slides/slide2.xml" Id="R46e4143c68814d51" /><Relationship Type="http://schemas.openxmlformats.org/officeDocument/2006/relationships/slide" Target="/ppt/slides/slide3.xml" Id="Ree56d70cfa4546cb" /><Relationship Type="http://schemas.openxmlformats.org/officeDocument/2006/relationships/slide" Target="/ppt/slides/slide4.xml" Id="R67857c9213374a32" /><Relationship Type="http://schemas.openxmlformats.org/officeDocument/2006/relationships/slide" Target="/ppt/slides/slide5.xml" Id="R6131ebde06c44a69" /><Relationship Type="http://schemas.openxmlformats.org/officeDocument/2006/relationships/slide" Target="/ppt/slides/slide6.xml" Id="R075dd6fb375a47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e972c29bfc49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e68638e354afe" /><Relationship Type="http://schemas.openxmlformats.org/officeDocument/2006/relationships/theme" Target="/ppt/slideMasters/theme/theme1.xml" Id="Rf1dc249020c546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2e68638e354a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a5cdb6f0a45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bd0d0a98343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39cf6161248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5ed60dbbf4f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c8eac14b947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fdce1e72a45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LJUNGBERG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LJUNGBERG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LJUNGBERG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LJUNGBERG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LJUNGBERG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LJUNGBERG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LJUNBERG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LJUNGBERG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983 635 113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LJUNGBERG AS</a:t>
            </a:r>
          </a:p>
        </p:txBody>
      </p:sp>
    </p:spTree>
  </p:cSld>
  <p:clrMapOvr>
    <a:masterClrMapping xmlns:a="http://schemas.openxmlformats.org/drawingml/2006/main"/>
  </p:clrMapOvr>
</p:sld>
</file>