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bdb1032f0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8c9d1ad8a4b34"/>
  </p:sldMasterIdLst>
  <p:sldIdLst>
    <p:sldId xmlns:r="http://schemas.openxmlformats.org/officeDocument/2006/relationships" id="256" r:id="R0000898baccd4ee5"/>
    <p:sldId xmlns:r="http://schemas.openxmlformats.org/officeDocument/2006/relationships" id="257" r:id="R8c8bf6461675443e"/>
    <p:sldId xmlns:r="http://schemas.openxmlformats.org/officeDocument/2006/relationships" id="258" r:id="Rf75b58147e1f420a"/>
    <p:sldId xmlns:r="http://schemas.openxmlformats.org/officeDocument/2006/relationships" id="259" r:id="Rce02df0ee1214169"/>
    <p:sldId xmlns:r="http://schemas.openxmlformats.org/officeDocument/2006/relationships" id="260" r:id="R1ae772f3d6ce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c9d1ad8a4b34" /><Relationship Type="http://schemas.openxmlformats.org/officeDocument/2006/relationships/slide" Target="/ppt/slides/slide1.xml" Id="R0000898baccd4ee5" /><Relationship Type="http://schemas.openxmlformats.org/officeDocument/2006/relationships/slide" Target="/ppt/slides/slide2.xml" Id="R8c8bf6461675443e" /><Relationship Type="http://schemas.openxmlformats.org/officeDocument/2006/relationships/slide" Target="/ppt/slides/slide3.xml" Id="Rf75b58147e1f420a" /><Relationship Type="http://schemas.openxmlformats.org/officeDocument/2006/relationships/slide" Target="/ppt/slides/slide4.xml" Id="Rce02df0ee1214169" /><Relationship Type="http://schemas.openxmlformats.org/officeDocument/2006/relationships/slide" Target="/ppt/slides/slide5.xml" Id="R1ae772f3d6ce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1324e7263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e7ed94254930" /><Relationship Type="http://schemas.openxmlformats.org/officeDocument/2006/relationships/theme" Target="/ppt/slideMasters/theme/theme1.xml" Id="R85e1187192ea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4e7ed9425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e861ce2a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7ff31303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3639ba221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86fa792c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9f6d6d56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MUSIKKLAG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MUSIKKLAG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5696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+4746965560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henrik.epland@hotmail.no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983 646 220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MUSIKKLAG</a:t>
            </a:r>
          </a:p>
        </p:txBody>
      </p:sp>
    </p:spTree>
  </p:cSld>
  <p:clrMapOvr>
    <a:masterClrMapping xmlns:a="http://schemas.openxmlformats.org/drawingml/2006/main"/>
  </p:clrMapOvr>
</p:sld>
</file>