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7af11bb2a24b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bcc70f4f784062"/>
  </p:sldMasterIdLst>
  <p:sldIdLst>
    <p:sldId xmlns:r="http://schemas.openxmlformats.org/officeDocument/2006/relationships" id="256" r:id="R1be607b9b0104f92"/>
    <p:sldId xmlns:r="http://schemas.openxmlformats.org/officeDocument/2006/relationships" id="257" r:id="Rcbfa63b7c61444fc"/>
    <p:sldId xmlns:r="http://schemas.openxmlformats.org/officeDocument/2006/relationships" id="258" r:id="R6baf301451aa4105"/>
    <p:sldId xmlns:r="http://schemas.openxmlformats.org/officeDocument/2006/relationships" id="259" r:id="Rd7c78af89fc440e8"/>
    <p:sldId xmlns:r="http://schemas.openxmlformats.org/officeDocument/2006/relationships" id="260" r:id="R578c936d7bac4e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bcc70f4f784062" /><Relationship Type="http://schemas.openxmlformats.org/officeDocument/2006/relationships/slide" Target="/ppt/slides/slide1.xml" Id="R1be607b9b0104f92" /><Relationship Type="http://schemas.openxmlformats.org/officeDocument/2006/relationships/slide" Target="/ppt/slides/slide2.xml" Id="Rcbfa63b7c61444fc" /><Relationship Type="http://schemas.openxmlformats.org/officeDocument/2006/relationships/slide" Target="/ppt/slides/slide3.xml" Id="R6baf301451aa4105" /><Relationship Type="http://schemas.openxmlformats.org/officeDocument/2006/relationships/slide" Target="/ppt/slides/slide4.xml" Id="Rd7c78af89fc440e8" /><Relationship Type="http://schemas.openxmlformats.org/officeDocument/2006/relationships/slide" Target="/ppt/slides/slide5.xml" Id="R578c936d7bac4e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38a79a05f34a1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caa84ce721403d" /><Relationship Type="http://schemas.openxmlformats.org/officeDocument/2006/relationships/theme" Target="/ppt/slideMasters/theme/theme1.xml" Id="R0fe4a3f0df4642e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caa84ce72140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e47f54748546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ce3a6c243746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cad0a2bcca42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f9efb10d354d6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b0a24ce40342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THORRUD RAGNHILD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THORRUD RAGNHILD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THORRUD RAGNHILD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THORRUD RAGNHILD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THORRUD RAGNHILD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THORRUD RAGNHILD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ragnhildthorrud@hotmail.com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983 655 521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THORRUD RAGNHILD</a:t>
            </a:r>
          </a:p>
        </p:txBody>
      </p:sp>
    </p:spTree>
  </p:cSld>
  <p:clrMapOvr>
    <a:masterClrMapping xmlns:a="http://schemas.openxmlformats.org/drawingml/2006/main"/>
  </p:clrMapOvr>
</p:sld>
</file>