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9ac208200f4f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882387c2d34c0d"/>
  </p:sldMasterIdLst>
  <p:sldIdLst>
    <p:sldId xmlns:r="http://schemas.openxmlformats.org/officeDocument/2006/relationships" id="256" r:id="Rcfe379c89b864813"/>
    <p:sldId xmlns:r="http://schemas.openxmlformats.org/officeDocument/2006/relationships" id="257" r:id="R29f2b233d12145a7"/>
    <p:sldId xmlns:r="http://schemas.openxmlformats.org/officeDocument/2006/relationships" id="258" r:id="R4b3d860872b7410b"/>
    <p:sldId xmlns:r="http://schemas.openxmlformats.org/officeDocument/2006/relationships" id="259" r:id="R55b49cff656940a9"/>
    <p:sldId xmlns:r="http://schemas.openxmlformats.org/officeDocument/2006/relationships" id="260" r:id="Ree8989dd270f4fe1"/>
    <p:sldId xmlns:r="http://schemas.openxmlformats.org/officeDocument/2006/relationships" id="261" r:id="R07a78c3c816745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882387c2d34c0d" /><Relationship Type="http://schemas.openxmlformats.org/officeDocument/2006/relationships/slide" Target="/ppt/slides/slide1.xml" Id="Rcfe379c89b864813" /><Relationship Type="http://schemas.openxmlformats.org/officeDocument/2006/relationships/slide" Target="/ppt/slides/slide2.xml" Id="R29f2b233d12145a7" /><Relationship Type="http://schemas.openxmlformats.org/officeDocument/2006/relationships/slide" Target="/ppt/slides/slide3.xml" Id="R4b3d860872b7410b" /><Relationship Type="http://schemas.openxmlformats.org/officeDocument/2006/relationships/slide" Target="/ppt/slides/slide4.xml" Id="R55b49cff656940a9" /><Relationship Type="http://schemas.openxmlformats.org/officeDocument/2006/relationships/slide" Target="/ppt/slides/slide5.xml" Id="Ree8989dd270f4fe1" /><Relationship Type="http://schemas.openxmlformats.org/officeDocument/2006/relationships/slide" Target="/ppt/slides/slide6.xml" Id="R07a78c3c816745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00a5db7db14f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16c55513a4bf0" /><Relationship Type="http://schemas.openxmlformats.org/officeDocument/2006/relationships/theme" Target="/ppt/slideMasters/theme/theme1.xml" Id="R4dc418803a2741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d16c55513a4b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877d76ec948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72deb7f9642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2defe947d49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e33661a9749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38fb4cfef4d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b62b08b0d49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HELSE VEST RHF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 VEST RHF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HELSE VEST RHF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 VEST RHF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 VEST RHF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 VEST RHF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43 090 538 000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455 717 000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746 426 000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19 333 549 000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43 392 423 000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 VEST RHF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Knud Holms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96 38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helse@helse-vest.no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www.helse-vest.no/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983 658 725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HELSE VEST RHF</a:t>
            </a:r>
          </a:p>
        </p:txBody>
      </p:sp>
    </p:spTree>
  </p:cSld>
  <p:clrMapOvr>
    <a:masterClrMapping xmlns:a="http://schemas.openxmlformats.org/drawingml/2006/main"/>
  </p:clrMapOvr>
</p:sld>
</file>