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c43754bb0146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e04d9d7d5f45f2"/>
  </p:sldMasterIdLst>
  <p:sldIdLst>
    <p:sldId xmlns:r="http://schemas.openxmlformats.org/officeDocument/2006/relationships" id="256" r:id="R9e8ac23698fe46eb"/>
    <p:sldId xmlns:r="http://schemas.openxmlformats.org/officeDocument/2006/relationships" id="257" r:id="Rbec977776c1740e0"/>
    <p:sldId xmlns:r="http://schemas.openxmlformats.org/officeDocument/2006/relationships" id="258" r:id="R984df5eadf104425"/>
    <p:sldId xmlns:r="http://schemas.openxmlformats.org/officeDocument/2006/relationships" id="259" r:id="R68efb0614b4f482a"/>
    <p:sldId xmlns:r="http://schemas.openxmlformats.org/officeDocument/2006/relationships" id="260" r:id="Re52c2838f0474b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e04d9d7d5f45f2" /><Relationship Type="http://schemas.openxmlformats.org/officeDocument/2006/relationships/slide" Target="/ppt/slides/slide1.xml" Id="R9e8ac23698fe46eb" /><Relationship Type="http://schemas.openxmlformats.org/officeDocument/2006/relationships/slide" Target="/ppt/slides/slide2.xml" Id="Rbec977776c1740e0" /><Relationship Type="http://schemas.openxmlformats.org/officeDocument/2006/relationships/slide" Target="/ppt/slides/slide3.xml" Id="R984df5eadf104425" /><Relationship Type="http://schemas.openxmlformats.org/officeDocument/2006/relationships/slide" Target="/ppt/slides/slide4.xml" Id="R68efb0614b4f482a" /><Relationship Type="http://schemas.openxmlformats.org/officeDocument/2006/relationships/slide" Target="/ppt/slides/slide5.xml" Id="Re52c2838f0474b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56048b6fb946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8cf110d0d4e3d" /><Relationship Type="http://schemas.openxmlformats.org/officeDocument/2006/relationships/theme" Target="/ppt/slideMasters/theme/theme1.xml" Id="R6b2022d6fd3f43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68cf110d0d4e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9d827b57d41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a5f0d9f1249f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c0cd8ec13149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ba50cce1c44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a5e38a5984d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TIPPTOPP LEKER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TIPPTOPP LEKER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TIPPTOPP LEKER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TIPPTOPP LEKER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TIPPTOPP LEKER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TIPPTOPP LEKER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983 663 575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TIPPTOPP LEKER AS</a:t>
            </a:r>
          </a:p>
        </p:txBody>
      </p:sp>
    </p:spTree>
  </p:cSld>
  <p:clrMapOvr>
    <a:masterClrMapping xmlns:a="http://schemas.openxmlformats.org/drawingml/2006/main"/>
  </p:clrMapOvr>
</p:sld>
</file>