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a7824de9a14d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510558c17a4b83"/>
  </p:sldMasterIdLst>
  <p:sldIdLst>
    <p:sldId xmlns:r="http://schemas.openxmlformats.org/officeDocument/2006/relationships" id="256" r:id="R34110c7e13ae4c77"/>
    <p:sldId xmlns:r="http://schemas.openxmlformats.org/officeDocument/2006/relationships" id="257" r:id="R0a7f2a0821ff4eb7"/>
    <p:sldId xmlns:r="http://schemas.openxmlformats.org/officeDocument/2006/relationships" id="258" r:id="R0804cc5946f8411e"/>
    <p:sldId xmlns:r="http://schemas.openxmlformats.org/officeDocument/2006/relationships" id="259" r:id="Rbc7829afef2240f7"/>
    <p:sldId xmlns:r="http://schemas.openxmlformats.org/officeDocument/2006/relationships" id="260" r:id="Rdd069bd7c3e64b28"/>
    <p:sldId xmlns:r="http://schemas.openxmlformats.org/officeDocument/2006/relationships" id="261" r:id="Rf3d50ad0737844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510558c17a4b83" /><Relationship Type="http://schemas.openxmlformats.org/officeDocument/2006/relationships/slide" Target="/ppt/slides/slide1.xml" Id="R34110c7e13ae4c77" /><Relationship Type="http://schemas.openxmlformats.org/officeDocument/2006/relationships/slide" Target="/ppt/slides/slide2.xml" Id="R0a7f2a0821ff4eb7" /><Relationship Type="http://schemas.openxmlformats.org/officeDocument/2006/relationships/slide" Target="/ppt/slides/slide3.xml" Id="R0804cc5946f8411e" /><Relationship Type="http://schemas.openxmlformats.org/officeDocument/2006/relationships/slide" Target="/ppt/slides/slide4.xml" Id="Rbc7829afef2240f7" /><Relationship Type="http://schemas.openxmlformats.org/officeDocument/2006/relationships/slide" Target="/ppt/slides/slide5.xml" Id="Rdd069bd7c3e64b28" /><Relationship Type="http://schemas.openxmlformats.org/officeDocument/2006/relationships/slide" Target="/ppt/slides/slide6.xml" Id="Rf3d50ad0737844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89b508566341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7f37fc2a74604" /><Relationship Type="http://schemas.openxmlformats.org/officeDocument/2006/relationships/theme" Target="/ppt/slideMasters/theme/theme1.xml" Id="Rf4ca85f1fd844e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d7f37fc2a746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5e2cf580a4e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14edce5474b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a0b79a7a74e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654fa437a44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3f0f117674c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ed3544222242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ÅSANE HANDELSPARK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ÅSANE HANDELSPARK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 COAST INVEST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Kokstadflaten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983 663 583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ÅSANE HANDELSPARK AS</a:t>
            </a:r>
          </a:p>
        </p:txBody>
      </p:sp>
    </p:spTree>
  </p:cSld>
  <p:clrMapOvr>
    <a:masterClrMapping xmlns:a="http://schemas.openxmlformats.org/drawingml/2006/main"/>
  </p:clrMapOvr>
</p:sld>
</file>