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b4a602f68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646fe5b6145da"/>
  </p:sldMasterIdLst>
  <p:sldIdLst>
    <p:sldId xmlns:r="http://schemas.openxmlformats.org/officeDocument/2006/relationships" id="256" r:id="Re586362b71ea443e"/>
    <p:sldId xmlns:r="http://schemas.openxmlformats.org/officeDocument/2006/relationships" id="257" r:id="Rf284b17ba763468f"/>
    <p:sldId xmlns:r="http://schemas.openxmlformats.org/officeDocument/2006/relationships" id="258" r:id="R466c3dae9a514f5a"/>
    <p:sldId xmlns:r="http://schemas.openxmlformats.org/officeDocument/2006/relationships" id="259" r:id="R046d2ca45b324dad"/>
    <p:sldId xmlns:r="http://schemas.openxmlformats.org/officeDocument/2006/relationships" id="260" r:id="Ref9fe93963294ab7"/>
    <p:sldId xmlns:r="http://schemas.openxmlformats.org/officeDocument/2006/relationships" id="261" r:id="R08bbdd7c19d442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646fe5b6145da" /><Relationship Type="http://schemas.openxmlformats.org/officeDocument/2006/relationships/slide" Target="/ppt/slides/slide1.xml" Id="Re586362b71ea443e" /><Relationship Type="http://schemas.openxmlformats.org/officeDocument/2006/relationships/slide" Target="/ppt/slides/slide2.xml" Id="Rf284b17ba763468f" /><Relationship Type="http://schemas.openxmlformats.org/officeDocument/2006/relationships/slide" Target="/ppt/slides/slide3.xml" Id="R466c3dae9a514f5a" /><Relationship Type="http://schemas.openxmlformats.org/officeDocument/2006/relationships/slide" Target="/ppt/slides/slide4.xml" Id="R046d2ca45b324dad" /><Relationship Type="http://schemas.openxmlformats.org/officeDocument/2006/relationships/slide" Target="/ppt/slides/slide5.xml" Id="Ref9fe93963294ab7" /><Relationship Type="http://schemas.openxmlformats.org/officeDocument/2006/relationships/slide" Target="/ppt/slides/slide6.xml" Id="R08bbdd7c19d442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2aa3b6aff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204046385499d" /><Relationship Type="http://schemas.openxmlformats.org/officeDocument/2006/relationships/theme" Target="/ppt/slideMasters/theme/theme1.xml" Id="Re7e277283466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204046385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806f0e607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97da1d7fe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ff1a5ddb5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6226d22e045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2d4bc1097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fc6606009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FINDEXA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FINDEXA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FINDEXA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FINDEXA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FINDEXA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FINDEXA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ENIRO HOLDING AS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ENIRO HOLDING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ENIRO HOLDING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ENIRO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FINDEXA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983 689 639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FINDEXA IV AS</a:t>
            </a:r>
          </a:p>
        </p:txBody>
      </p:sp>
    </p:spTree>
  </p:cSld>
  <p:clrMapOvr>
    <a:masterClrMapping xmlns:a="http://schemas.openxmlformats.org/drawingml/2006/main"/>
  </p:clrMapOvr>
</p:sld>
</file>