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e9740dff148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7ed102f1e5492c"/>
  </p:sldMasterIdLst>
  <p:sldIdLst>
    <p:sldId xmlns:r="http://schemas.openxmlformats.org/officeDocument/2006/relationships" id="256" r:id="R04d7ec1e55be46c6"/>
    <p:sldId xmlns:r="http://schemas.openxmlformats.org/officeDocument/2006/relationships" id="257" r:id="R1b90f995317e4c43"/>
    <p:sldId xmlns:r="http://schemas.openxmlformats.org/officeDocument/2006/relationships" id="258" r:id="Rd5b1f37b795444ee"/>
    <p:sldId xmlns:r="http://schemas.openxmlformats.org/officeDocument/2006/relationships" id="259" r:id="Rfead171dea224cf7"/>
    <p:sldId xmlns:r="http://schemas.openxmlformats.org/officeDocument/2006/relationships" id="260" r:id="R8d7a0572f50245a1"/>
    <p:sldId xmlns:r="http://schemas.openxmlformats.org/officeDocument/2006/relationships" id="261" r:id="Re65f269442e8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7ed102f1e5492c" /><Relationship Type="http://schemas.openxmlformats.org/officeDocument/2006/relationships/slide" Target="/ppt/slides/slide1.xml" Id="R04d7ec1e55be46c6" /><Relationship Type="http://schemas.openxmlformats.org/officeDocument/2006/relationships/slide" Target="/ppt/slides/slide2.xml" Id="R1b90f995317e4c43" /><Relationship Type="http://schemas.openxmlformats.org/officeDocument/2006/relationships/slide" Target="/ppt/slides/slide3.xml" Id="Rd5b1f37b795444ee" /><Relationship Type="http://schemas.openxmlformats.org/officeDocument/2006/relationships/slide" Target="/ppt/slides/slide4.xml" Id="Rfead171dea224cf7" /><Relationship Type="http://schemas.openxmlformats.org/officeDocument/2006/relationships/slide" Target="/ppt/slides/slide5.xml" Id="R8d7a0572f50245a1" /><Relationship Type="http://schemas.openxmlformats.org/officeDocument/2006/relationships/slide" Target="/ppt/slides/slide6.xml" Id="Re65f269442e8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42d1177524d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c031cedcb471f" /><Relationship Type="http://schemas.openxmlformats.org/officeDocument/2006/relationships/theme" Target="/ppt/slideMasters/theme/theme1.xml" Id="R4351fa9a6747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c031cedcb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260215a23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32c75b6c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719cee47f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dd35cc1344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724bfc29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43854acfe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KARMØY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KARMØY HUS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KALLESTEN EIENDOMSUTVIKLING AS  –  71,5 %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KARMØY BOLIG AS  –  28,5 %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983 707 521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KARMØY HUS AS</a:t>
            </a:r>
          </a:p>
        </p:txBody>
      </p:sp>
    </p:spTree>
  </p:cSld>
  <p:clrMapOvr>
    <a:masterClrMapping xmlns:a="http://schemas.openxmlformats.org/drawingml/2006/main"/>
  </p:clrMapOvr>
</p:sld>
</file>