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df87287c541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5f5e815204afb"/>
  </p:sldMasterIdLst>
  <p:sldIdLst>
    <p:sldId xmlns:r="http://schemas.openxmlformats.org/officeDocument/2006/relationships" id="256" r:id="R5be34640d73047a0"/>
    <p:sldId xmlns:r="http://schemas.openxmlformats.org/officeDocument/2006/relationships" id="257" r:id="R28aa826a4ee9468c"/>
    <p:sldId xmlns:r="http://schemas.openxmlformats.org/officeDocument/2006/relationships" id="258" r:id="R0fcc630b85be4662"/>
    <p:sldId xmlns:r="http://schemas.openxmlformats.org/officeDocument/2006/relationships" id="259" r:id="Ra5c5050d454040fb"/>
    <p:sldId xmlns:r="http://schemas.openxmlformats.org/officeDocument/2006/relationships" id="260" r:id="R93d7948686f44d48"/>
    <p:sldId xmlns:r="http://schemas.openxmlformats.org/officeDocument/2006/relationships" id="261" r:id="R5ec018aa47044280"/>
    <p:sldId xmlns:r="http://schemas.openxmlformats.org/officeDocument/2006/relationships" id="262" r:id="Rdbf377c9ff2c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5f5e815204afb" /><Relationship Type="http://schemas.openxmlformats.org/officeDocument/2006/relationships/slide" Target="/ppt/slides/slide1.xml" Id="R5be34640d73047a0" /><Relationship Type="http://schemas.openxmlformats.org/officeDocument/2006/relationships/slide" Target="/ppt/slides/slide2.xml" Id="R28aa826a4ee9468c" /><Relationship Type="http://schemas.openxmlformats.org/officeDocument/2006/relationships/slide" Target="/ppt/slides/slide3.xml" Id="R0fcc630b85be4662" /><Relationship Type="http://schemas.openxmlformats.org/officeDocument/2006/relationships/slide" Target="/ppt/slides/slide4.xml" Id="Ra5c5050d454040fb" /><Relationship Type="http://schemas.openxmlformats.org/officeDocument/2006/relationships/slide" Target="/ppt/slides/slide5.xml" Id="R93d7948686f44d48" /><Relationship Type="http://schemas.openxmlformats.org/officeDocument/2006/relationships/slide" Target="/ppt/slides/slide6.xml" Id="R5ec018aa47044280" /><Relationship Type="http://schemas.openxmlformats.org/officeDocument/2006/relationships/slide" Target="/ppt/slides/slide7.xml" Id="Rdbf377c9ff2c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535adefeb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abf7253f1406b" /><Relationship Type="http://schemas.openxmlformats.org/officeDocument/2006/relationships/theme" Target="/ppt/slideMasters/theme/theme1.xml" Id="R9413ce3cc8f94a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3abf7253f1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4e17492b1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1a866efbe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85e7aa084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ed2b587ab4c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d930cf74a4c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cef73e0f14f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e50e68f9d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KNUTSHAUG FISKEFERIE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KNUTSHAUG FISKEFERIE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KNUTSHAUG FISKEFERIE AS ble etablert [år] og holder til i Dolmøy.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KNUTSHAUG FISKEFERIE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KNUTSHAUG FISKEFERIE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KNUTSHAUG FISKEFERIE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3 590 430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101 528 262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100 599 508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105 767 972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KNUTSHAUG FISKEFERIE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KNUTSHAUG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KNUTSHAUG FISKEFERIE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7252 Dolmøy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22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983 712 037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KNUTSHAUG FISKEFERIE AS</a:t>
            </a:r>
          </a:p>
        </p:txBody>
      </p:sp>
    </p:spTree>
  </p:cSld>
  <p:clrMapOvr>
    <a:masterClrMapping xmlns:a="http://schemas.openxmlformats.org/drawingml/2006/main"/>
  </p:clrMapOvr>
</p:sld>
</file>