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b35c02a24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562d3bd674bae"/>
  </p:sldMasterIdLst>
  <p:sldIdLst>
    <p:sldId xmlns:r="http://schemas.openxmlformats.org/officeDocument/2006/relationships" id="256" r:id="Rd1e63061108b488d"/>
    <p:sldId xmlns:r="http://schemas.openxmlformats.org/officeDocument/2006/relationships" id="257" r:id="Rde7a3604e29d4976"/>
    <p:sldId xmlns:r="http://schemas.openxmlformats.org/officeDocument/2006/relationships" id="258" r:id="R51e8652cad444de8"/>
    <p:sldId xmlns:r="http://schemas.openxmlformats.org/officeDocument/2006/relationships" id="259" r:id="Rfcd3b40c130c4481"/>
    <p:sldId xmlns:r="http://schemas.openxmlformats.org/officeDocument/2006/relationships" id="260" r:id="R55c73bead23a4051"/>
    <p:sldId xmlns:r="http://schemas.openxmlformats.org/officeDocument/2006/relationships" id="261" r:id="Rbeb9d145997049de"/>
    <p:sldId xmlns:r="http://schemas.openxmlformats.org/officeDocument/2006/relationships" id="262" r:id="Red146a1655a5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562d3bd674bae" /><Relationship Type="http://schemas.openxmlformats.org/officeDocument/2006/relationships/slide" Target="/ppt/slides/slide1.xml" Id="Rd1e63061108b488d" /><Relationship Type="http://schemas.openxmlformats.org/officeDocument/2006/relationships/slide" Target="/ppt/slides/slide2.xml" Id="Rde7a3604e29d4976" /><Relationship Type="http://schemas.openxmlformats.org/officeDocument/2006/relationships/slide" Target="/ppt/slides/slide3.xml" Id="R51e8652cad444de8" /><Relationship Type="http://schemas.openxmlformats.org/officeDocument/2006/relationships/slide" Target="/ppt/slides/slide4.xml" Id="Rfcd3b40c130c4481" /><Relationship Type="http://schemas.openxmlformats.org/officeDocument/2006/relationships/slide" Target="/ppt/slides/slide5.xml" Id="R55c73bead23a4051" /><Relationship Type="http://schemas.openxmlformats.org/officeDocument/2006/relationships/slide" Target="/ppt/slides/slide6.xml" Id="Rbeb9d145997049de" /><Relationship Type="http://schemas.openxmlformats.org/officeDocument/2006/relationships/slide" Target="/ppt/slides/slide7.xml" Id="Red146a1655a5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605bc1714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8945d7694dfd" /><Relationship Type="http://schemas.openxmlformats.org/officeDocument/2006/relationships/theme" Target="/ppt/slideMasters/theme/theme1.xml" Id="R97ad1552f659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08945d769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982612466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245322d5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77f382d0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5a09f42f7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af44cb66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c6a94b3d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29cb8cc5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 EIENDOM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GEIRR OVE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2094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21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983 712 991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 EIENDOM AS</a:t>
            </a:r>
          </a:p>
        </p:txBody>
      </p:sp>
    </p:spTree>
  </p:cSld>
  <p:clrMapOvr>
    <a:masterClrMapping xmlns:a="http://schemas.openxmlformats.org/drawingml/2006/main"/>
  </p:clrMapOvr>
</p:sld>
</file>