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c3612d65c5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db0134d9b4eb9"/>
  </p:sldMasterIdLst>
  <p:sldIdLst>
    <p:sldId xmlns:r="http://schemas.openxmlformats.org/officeDocument/2006/relationships" id="256" r:id="Rfb117a4216014c3a"/>
    <p:sldId xmlns:r="http://schemas.openxmlformats.org/officeDocument/2006/relationships" id="257" r:id="R3e8da98a91fb4922"/>
    <p:sldId xmlns:r="http://schemas.openxmlformats.org/officeDocument/2006/relationships" id="258" r:id="R49ae501a3c0e4e9e"/>
    <p:sldId xmlns:r="http://schemas.openxmlformats.org/officeDocument/2006/relationships" id="259" r:id="Reaaae991ffa248e2"/>
    <p:sldId xmlns:r="http://schemas.openxmlformats.org/officeDocument/2006/relationships" id="260" r:id="R72210f2681a14989"/>
    <p:sldId xmlns:r="http://schemas.openxmlformats.org/officeDocument/2006/relationships" id="261" r:id="R1705eea49725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db0134d9b4eb9" /><Relationship Type="http://schemas.openxmlformats.org/officeDocument/2006/relationships/slide" Target="/ppt/slides/slide1.xml" Id="Rfb117a4216014c3a" /><Relationship Type="http://schemas.openxmlformats.org/officeDocument/2006/relationships/slide" Target="/ppt/slides/slide2.xml" Id="R3e8da98a91fb4922" /><Relationship Type="http://schemas.openxmlformats.org/officeDocument/2006/relationships/slide" Target="/ppt/slides/slide3.xml" Id="R49ae501a3c0e4e9e" /><Relationship Type="http://schemas.openxmlformats.org/officeDocument/2006/relationships/slide" Target="/ppt/slides/slide4.xml" Id="Reaaae991ffa248e2" /><Relationship Type="http://schemas.openxmlformats.org/officeDocument/2006/relationships/slide" Target="/ppt/slides/slide5.xml" Id="R72210f2681a14989" /><Relationship Type="http://schemas.openxmlformats.org/officeDocument/2006/relationships/slide" Target="/ppt/slides/slide6.xml" Id="R1705eea49725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64474d345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e3f1f938a4594" /><Relationship Type="http://schemas.openxmlformats.org/officeDocument/2006/relationships/theme" Target="/ppt/slideMasters/theme/theme1.xml" Id="Rddbdce5c52c7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e3f1f938a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c5b348986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c631a0e7b42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74ea3149b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cdad74eed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b0ad866e041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7718c13c8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AGITO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Grindalen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66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amund@grindalen.no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