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1eb2def0194d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6c3bf70290464d"/>
  </p:sldMasterIdLst>
  <p:sldIdLst>
    <p:sldId xmlns:r="http://schemas.openxmlformats.org/officeDocument/2006/relationships" id="256" r:id="R4927e2015a174f66"/>
    <p:sldId xmlns:r="http://schemas.openxmlformats.org/officeDocument/2006/relationships" id="257" r:id="Rbba16c8262934c93"/>
    <p:sldId xmlns:r="http://schemas.openxmlformats.org/officeDocument/2006/relationships" id="258" r:id="R57b10c33a5ad405e"/>
    <p:sldId xmlns:r="http://schemas.openxmlformats.org/officeDocument/2006/relationships" id="259" r:id="R62dea4bf41254edf"/>
    <p:sldId xmlns:r="http://schemas.openxmlformats.org/officeDocument/2006/relationships" id="260" r:id="R42e6de7ab82c4068"/>
    <p:sldId xmlns:r="http://schemas.openxmlformats.org/officeDocument/2006/relationships" id="261" r:id="R9f48772cddc34b47"/>
    <p:sldId xmlns:r="http://schemas.openxmlformats.org/officeDocument/2006/relationships" id="262" r:id="R5c2eeeb6aa044b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6c3bf70290464d" /><Relationship Type="http://schemas.openxmlformats.org/officeDocument/2006/relationships/slide" Target="/ppt/slides/slide1.xml" Id="R4927e2015a174f66" /><Relationship Type="http://schemas.openxmlformats.org/officeDocument/2006/relationships/slide" Target="/ppt/slides/slide2.xml" Id="Rbba16c8262934c93" /><Relationship Type="http://schemas.openxmlformats.org/officeDocument/2006/relationships/slide" Target="/ppt/slides/slide3.xml" Id="R57b10c33a5ad405e" /><Relationship Type="http://schemas.openxmlformats.org/officeDocument/2006/relationships/slide" Target="/ppt/slides/slide4.xml" Id="R62dea4bf41254edf" /><Relationship Type="http://schemas.openxmlformats.org/officeDocument/2006/relationships/slide" Target="/ppt/slides/slide5.xml" Id="R42e6de7ab82c4068" /><Relationship Type="http://schemas.openxmlformats.org/officeDocument/2006/relationships/slide" Target="/ppt/slides/slide6.xml" Id="R9f48772cddc34b47" /><Relationship Type="http://schemas.openxmlformats.org/officeDocument/2006/relationships/slide" Target="/ppt/slides/slide7.xml" Id="R5c2eeeb6aa044b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74a38d4dd047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62c18c43a4ebf" /><Relationship Type="http://schemas.openxmlformats.org/officeDocument/2006/relationships/theme" Target="/ppt/slideMasters/theme/theme1.xml" Id="R4f856175de434e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c62c18c43a4e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03ed690264e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ba230480344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3c1b4088bd4e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6d153a82d49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94cfb1f4946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16d7e070c94c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471b5c40647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AGITO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AGITO GROUP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−47 536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−388 722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211 373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GRINDALEN AMUND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Grindalen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2406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41 66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amund@grindalen.no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983 715 923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AGITO GROUP AS</a:t>
            </a:r>
          </a:p>
        </p:txBody>
      </p:sp>
    </p:spTree>
  </p:cSld>
  <p:clrMapOvr>
    <a:masterClrMapping xmlns:a="http://schemas.openxmlformats.org/drawingml/2006/main"/>
  </p:clrMapOvr>
</p:sld>
</file>