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6d6f913fa74d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d165fb84eb477b"/>
  </p:sldMasterIdLst>
  <p:sldIdLst>
    <p:sldId xmlns:r="http://schemas.openxmlformats.org/officeDocument/2006/relationships" id="256" r:id="Rb6d5c17bbd4748bd"/>
    <p:sldId xmlns:r="http://schemas.openxmlformats.org/officeDocument/2006/relationships" id="257" r:id="R91048420ca9d4a3c"/>
    <p:sldId xmlns:r="http://schemas.openxmlformats.org/officeDocument/2006/relationships" id="258" r:id="Rc4df54cec0a34962"/>
    <p:sldId xmlns:r="http://schemas.openxmlformats.org/officeDocument/2006/relationships" id="259" r:id="R42e9b02671524576"/>
    <p:sldId xmlns:r="http://schemas.openxmlformats.org/officeDocument/2006/relationships" id="260" r:id="Rcdbc4d1c49d740b8"/>
    <p:sldId xmlns:r="http://schemas.openxmlformats.org/officeDocument/2006/relationships" id="261" r:id="Rb309fcf49d0e4a2c"/>
    <p:sldId xmlns:r="http://schemas.openxmlformats.org/officeDocument/2006/relationships" id="262" r:id="R7536ff6d299d47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d165fb84eb477b" /><Relationship Type="http://schemas.openxmlformats.org/officeDocument/2006/relationships/slide" Target="/ppt/slides/slide1.xml" Id="Rb6d5c17bbd4748bd" /><Relationship Type="http://schemas.openxmlformats.org/officeDocument/2006/relationships/slide" Target="/ppt/slides/slide2.xml" Id="R91048420ca9d4a3c" /><Relationship Type="http://schemas.openxmlformats.org/officeDocument/2006/relationships/slide" Target="/ppt/slides/slide3.xml" Id="Rc4df54cec0a34962" /><Relationship Type="http://schemas.openxmlformats.org/officeDocument/2006/relationships/slide" Target="/ppt/slides/slide4.xml" Id="R42e9b02671524576" /><Relationship Type="http://schemas.openxmlformats.org/officeDocument/2006/relationships/slide" Target="/ppt/slides/slide5.xml" Id="Rcdbc4d1c49d740b8" /><Relationship Type="http://schemas.openxmlformats.org/officeDocument/2006/relationships/slide" Target="/ppt/slides/slide6.xml" Id="Rb309fcf49d0e4a2c" /><Relationship Type="http://schemas.openxmlformats.org/officeDocument/2006/relationships/slide" Target="/ppt/slides/slide7.xml" Id="R7536ff6d299d47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be09c6a49946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a5ad3386d4746" /><Relationship Type="http://schemas.openxmlformats.org/officeDocument/2006/relationships/theme" Target="/ppt/slideMasters/theme/theme1.xml" Id="R51930e9862ce45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ca5ad3386d47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89d59299b46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4356bdce944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97b506f7a4f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42cefc3ac4a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dff3d6ea34b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50e9afbe347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27c28910646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DALSÆT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DALSÆT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DALSÆT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DALSÆT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DALSÆT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DALSÆT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4 164 125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406 102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7 449 999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36 548 756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55 929 327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DALSÆT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ERLING SÆTRE  –  65,8 %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PETTER SÆTRE  –  34,2 %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DALSÆT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Leirdals vei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1081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22 33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983 717 675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DALSÆT EIENDOM AS</a:t>
            </a:r>
          </a:p>
        </p:txBody>
      </p:sp>
    </p:spTree>
  </p:cSld>
  <p:clrMapOvr>
    <a:masterClrMapping xmlns:a="http://schemas.openxmlformats.org/drawingml/2006/main"/>
  </p:clrMapOvr>
</p:sld>
</file>