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9f828aa29041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0b2d58acec4e82"/>
  </p:sldMasterIdLst>
  <p:sldIdLst>
    <p:sldId xmlns:r="http://schemas.openxmlformats.org/officeDocument/2006/relationships" id="256" r:id="Rde90b814b9914cfd"/>
    <p:sldId xmlns:r="http://schemas.openxmlformats.org/officeDocument/2006/relationships" id="257" r:id="R465e3dddaea34d12"/>
    <p:sldId xmlns:r="http://schemas.openxmlformats.org/officeDocument/2006/relationships" id="258" r:id="Rcaa3fd3168c9441f"/>
    <p:sldId xmlns:r="http://schemas.openxmlformats.org/officeDocument/2006/relationships" id="259" r:id="R59b539127e854e04"/>
    <p:sldId xmlns:r="http://schemas.openxmlformats.org/officeDocument/2006/relationships" id="260" r:id="R6830975c93cf4e9d"/>
    <p:sldId xmlns:r="http://schemas.openxmlformats.org/officeDocument/2006/relationships" id="261" r:id="R70c7ce6056a94d3b"/>
    <p:sldId xmlns:r="http://schemas.openxmlformats.org/officeDocument/2006/relationships" id="262" r:id="Rd25faeaa906846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0b2d58acec4e82" /><Relationship Type="http://schemas.openxmlformats.org/officeDocument/2006/relationships/slide" Target="/ppt/slides/slide1.xml" Id="Rde90b814b9914cfd" /><Relationship Type="http://schemas.openxmlformats.org/officeDocument/2006/relationships/slide" Target="/ppt/slides/slide2.xml" Id="R465e3dddaea34d12" /><Relationship Type="http://schemas.openxmlformats.org/officeDocument/2006/relationships/slide" Target="/ppt/slides/slide3.xml" Id="Rcaa3fd3168c9441f" /><Relationship Type="http://schemas.openxmlformats.org/officeDocument/2006/relationships/slide" Target="/ppt/slides/slide4.xml" Id="R59b539127e854e04" /><Relationship Type="http://schemas.openxmlformats.org/officeDocument/2006/relationships/slide" Target="/ppt/slides/slide5.xml" Id="R6830975c93cf4e9d" /><Relationship Type="http://schemas.openxmlformats.org/officeDocument/2006/relationships/slide" Target="/ppt/slides/slide6.xml" Id="R70c7ce6056a94d3b" /><Relationship Type="http://schemas.openxmlformats.org/officeDocument/2006/relationships/slide" Target="/ppt/slides/slide7.xml" Id="Rd25faeaa906846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b415196b5a4d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334bb74954609" /><Relationship Type="http://schemas.openxmlformats.org/officeDocument/2006/relationships/theme" Target="/ppt/slideMasters/theme/theme1.xml" Id="Rc551eca6e36d46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2334bb749546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e7af2590e42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b3cfdb68843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e04ed924443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08c4135584d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d2dbfa61444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9a1fddeff46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be7952ae04b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TOPPEN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TOPPEN INVEST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141 732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4 090 408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4 090 408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Naxbie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4878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einar-ikt@hotmail.com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983 723 713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TOPPEN INVEST AS</a:t>
            </a:r>
          </a:p>
        </p:txBody>
      </p:sp>
    </p:spTree>
  </p:cSld>
  <p:clrMapOvr>
    <a:masterClrMapping xmlns:a="http://schemas.openxmlformats.org/drawingml/2006/main"/>
  </p:clrMapOvr>
</p:sld>
</file>