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888c9c795841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8d923de39f44ae"/>
  </p:sldMasterIdLst>
  <p:sldIdLst>
    <p:sldId xmlns:r="http://schemas.openxmlformats.org/officeDocument/2006/relationships" id="256" r:id="Rd0abcc20e61348f5"/>
    <p:sldId xmlns:r="http://schemas.openxmlformats.org/officeDocument/2006/relationships" id="257" r:id="R3fe915132e514d11"/>
    <p:sldId xmlns:r="http://schemas.openxmlformats.org/officeDocument/2006/relationships" id="258" r:id="Rf7fa5d60e52e4d70"/>
    <p:sldId xmlns:r="http://schemas.openxmlformats.org/officeDocument/2006/relationships" id="259" r:id="Rdd4947221edc498c"/>
    <p:sldId xmlns:r="http://schemas.openxmlformats.org/officeDocument/2006/relationships" id="260" r:id="Reafcdf83b7874c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8d923de39f44ae" /><Relationship Type="http://schemas.openxmlformats.org/officeDocument/2006/relationships/slide" Target="/ppt/slides/slide1.xml" Id="Rd0abcc20e61348f5" /><Relationship Type="http://schemas.openxmlformats.org/officeDocument/2006/relationships/slide" Target="/ppt/slides/slide2.xml" Id="R3fe915132e514d11" /><Relationship Type="http://schemas.openxmlformats.org/officeDocument/2006/relationships/slide" Target="/ppt/slides/slide3.xml" Id="Rf7fa5d60e52e4d70" /><Relationship Type="http://schemas.openxmlformats.org/officeDocument/2006/relationships/slide" Target="/ppt/slides/slide4.xml" Id="Rdd4947221edc498c" /><Relationship Type="http://schemas.openxmlformats.org/officeDocument/2006/relationships/slide" Target="/ppt/slides/slide5.xml" Id="Reafcdf83b7874c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209906937347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9f583b65c3465c" /><Relationship Type="http://schemas.openxmlformats.org/officeDocument/2006/relationships/theme" Target="/ppt/slideMasters/theme/theme1.xml" Id="R84950dd9ae854a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9f583b65c346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8fd6b6f8fb49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d3bfba7c8645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75a7e0b6e04c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0bf78ec4654b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9efd1d43d949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FOLKEHELSEINSTITUTTET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FOLKEHELSEINSTITUTTET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FOLKEHELSEINSTITUTTET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FOLKEHELSEINSTITUTTET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FOLKEHELSEINSTITUTTET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FOLKEHELSEINSTITUTTET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Lovisenberggata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0456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21 07 70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folkehelseinstituttet@fhi.no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www.fhi.no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983 744 516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FOLKEHELSEINSTITUTTET</a:t>
            </a:r>
          </a:p>
        </p:txBody>
      </p:sp>
    </p:spTree>
  </p:cSld>
  <p:clrMapOvr>
    <a:masterClrMapping xmlns:a="http://schemas.openxmlformats.org/drawingml/2006/main"/>
  </p:clrMapOvr>
</p:sld>
</file>