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43a32e3ce04a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d1f5af1fee46c7"/>
  </p:sldMasterIdLst>
  <p:sldIdLst>
    <p:sldId xmlns:r="http://schemas.openxmlformats.org/officeDocument/2006/relationships" id="256" r:id="Rd4761d35b8f9487e"/>
    <p:sldId xmlns:r="http://schemas.openxmlformats.org/officeDocument/2006/relationships" id="257" r:id="Raa445a46dc634007"/>
    <p:sldId xmlns:r="http://schemas.openxmlformats.org/officeDocument/2006/relationships" id="258" r:id="R24ec0f657f354011"/>
    <p:sldId xmlns:r="http://schemas.openxmlformats.org/officeDocument/2006/relationships" id="259" r:id="R2240f765340240d0"/>
    <p:sldId xmlns:r="http://schemas.openxmlformats.org/officeDocument/2006/relationships" id="260" r:id="R8962fe484fe7456d"/>
    <p:sldId xmlns:r="http://schemas.openxmlformats.org/officeDocument/2006/relationships" id="261" r:id="R489c3bb6f0a146b5"/>
    <p:sldId xmlns:r="http://schemas.openxmlformats.org/officeDocument/2006/relationships" id="262" r:id="R94e8fdaf821d4c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d1f5af1fee46c7" /><Relationship Type="http://schemas.openxmlformats.org/officeDocument/2006/relationships/slide" Target="/ppt/slides/slide1.xml" Id="Rd4761d35b8f9487e" /><Relationship Type="http://schemas.openxmlformats.org/officeDocument/2006/relationships/slide" Target="/ppt/slides/slide2.xml" Id="Raa445a46dc634007" /><Relationship Type="http://schemas.openxmlformats.org/officeDocument/2006/relationships/slide" Target="/ppt/slides/slide3.xml" Id="R24ec0f657f354011" /><Relationship Type="http://schemas.openxmlformats.org/officeDocument/2006/relationships/slide" Target="/ppt/slides/slide4.xml" Id="R2240f765340240d0" /><Relationship Type="http://schemas.openxmlformats.org/officeDocument/2006/relationships/slide" Target="/ppt/slides/slide5.xml" Id="R8962fe484fe7456d" /><Relationship Type="http://schemas.openxmlformats.org/officeDocument/2006/relationships/slide" Target="/ppt/slides/slide6.xml" Id="R489c3bb6f0a146b5" /><Relationship Type="http://schemas.openxmlformats.org/officeDocument/2006/relationships/slide" Target="/ppt/slides/slide7.xml" Id="R94e8fdaf821d4c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26dd91c38a49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8667d2cf5f4920" /><Relationship Type="http://schemas.openxmlformats.org/officeDocument/2006/relationships/theme" Target="/ppt/slideMasters/theme/theme1.xml" Id="R87b8ab2c89654b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8667d2cf5f49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472f719ca4e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c3b1a08d74e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ded612b264b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e56e5669846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3f3a9fdd149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0e7dbbb784d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600d4bfb848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TRE E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 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 E FINANS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 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 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 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−160 040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1 136 958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10 750 212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12 597 803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 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EMILIE HELLUM NERGÅRD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 HELLUM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 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Nordstrandveien 44J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33 93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983 749 488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 E FINANS AS</a:t>
            </a:r>
          </a:p>
        </p:txBody>
      </p:sp>
    </p:spTree>
  </p:cSld>
  <p:clrMapOvr>
    <a:masterClrMapping xmlns:a="http://schemas.openxmlformats.org/drawingml/2006/main"/>
  </p:clrMapOvr>
</p:sld>
</file>