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5473bcff8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08bcc80454e38"/>
  </p:sldMasterIdLst>
  <p:sldIdLst>
    <p:sldId xmlns:r="http://schemas.openxmlformats.org/officeDocument/2006/relationships" id="256" r:id="Rf6a11eaed38f4b15"/>
    <p:sldId xmlns:r="http://schemas.openxmlformats.org/officeDocument/2006/relationships" id="257" r:id="R60d8d3d779984e8a"/>
    <p:sldId xmlns:r="http://schemas.openxmlformats.org/officeDocument/2006/relationships" id="258" r:id="R7983ebcda9174212"/>
    <p:sldId xmlns:r="http://schemas.openxmlformats.org/officeDocument/2006/relationships" id="259" r:id="R690b4abd55b84cfd"/>
    <p:sldId xmlns:r="http://schemas.openxmlformats.org/officeDocument/2006/relationships" id="260" r:id="R503ba27d119347f9"/>
    <p:sldId xmlns:r="http://schemas.openxmlformats.org/officeDocument/2006/relationships" id="261" r:id="Rc45e91461f83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08bcc80454e38" /><Relationship Type="http://schemas.openxmlformats.org/officeDocument/2006/relationships/slide" Target="/ppt/slides/slide1.xml" Id="Rf6a11eaed38f4b15" /><Relationship Type="http://schemas.openxmlformats.org/officeDocument/2006/relationships/slide" Target="/ppt/slides/slide2.xml" Id="R60d8d3d779984e8a" /><Relationship Type="http://schemas.openxmlformats.org/officeDocument/2006/relationships/slide" Target="/ppt/slides/slide3.xml" Id="R7983ebcda9174212" /><Relationship Type="http://schemas.openxmlformats.org/officeDocument/2006/relationships/slide" Target="/ppt/slides/slide4.xml" Id="R690b4abd55b84cfd" /><Relationship Type="http://schemas.openxmlformats.org/officeDocument/2006/relationships/slide" Target="/ppt/slides/slide5.xml" Id="R503ba27d119347f9" /><Relationship Type="http://schemas.openxmlformats.org/officeDocument/2006/relationships/slide" Target="/ppt/slides/slide6.xml" Id="Rc45e91461f83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c37dd70f2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67f6adbf04776" /><Relationship Type="http://schemas.openxmlformats.org/officeDocument/2006/relationships/theme" Target="/ppt/slideMasters/theme/theme1.xml" Id="R84b28a695cbb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67f6adbf0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d9475e07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66adfae2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811bbf8d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98af20b2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75680e2b1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194a6649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