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54d8b196d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65adc002a42a0"/>
  </p:sldMasterIdLst>
  <p:sldIdLst>
    <p:sldId xmlns:r="http://schemas.openxmlformats.org/officeDocument/2006/relationships" id="256" r:id="Rf677c9c1df454670"/>
    <p:sldId xmlns:r="http://schemas.openxmlformats.org/officeDocument/2006/relationships" id="257" r:id="Rbdd0954859d24b2d"/>
    <p:sldId xmlns:r="http://schemas.openxmlformats.org/officeDocument/2006/relationships" id="258" r:id="R5f9b5a6e70504f93"/>
    <p:sldId xmlns:r="http://schemas.openxmlformats.org/officeDocument/2006/relationships" id="259" r:id="Rcb7a0ae9d94944f4"/>
    <p:sldId xmlns:r="http://schemas.openxmlformats.org/officeDocument/2006/relationships" id="260" r:id="Ra2ea8e5081b64168"/>
    <p:sldId xmlns:r="http://schemas.openxmlformats.org/officeDocument/2006/relationships" id="261" r:id="Re111c5a4cad5426e"/>
    <p:sldId xmlns:r="http://schemas.openxmlformats.org/officeDocument/2006/relationships" id="262" r:id="R0e5a4d6b3a07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65adc002a42a0" /><Relationship Type="http://schemas.openxmlformats.org/officeDocument/2006/relationships/slide" Target="/ppt/slides/slide1.xml" Id="Rf677c9c1df454670" /><Relationship Type="http://schemas.openxmlformats.org/officeDocument/2006/relationships/slide" Target="/ppt/slides/slide2.xml" Id="Rbdd0954859d24b2d" /><Relationship Type="http://schemas.openxmlformats.org/officeDocument/2006/relationships/slide" Target="/ppt/slides/slide3.xml" Id="R5f9b5a6e70504f93" /><Relationship Type="http://schemas.openxmlformats.org/officeDocument/2006/relationships/slide" Target="/ppt/slides/slide4.xml" Id="Rcb7a0ae9d94944f4" /><Relationship Type="http://schemas.openxmlformats.org/officeDocument/2006/relationships/slide" Target="/ppt/slides/slide5.xml" Id="Ra2ea8e5081b64168" /><Relationship Type="http://schemas.openxmlformats.org/officeDocument/2006/relationships/slide" Target="/ppt/slides/slide6.xml" Id="Re111c5a4cad5426e" /><Relationship Type="http://schemas.openxmlformats.org/officeDocument/2006/relationships/slide" Target="/ppt/slides/slide7.xml" Id="R0e5a4d6b3a07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7d8dc1eb5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a65fe8324463a" /><Relationship Type="http://schemas.openxmlformats.org/officeDocument/2006/relationships/theme" Target="/ppt/slideMasters/theme/theme1.xml" Id="Rcdcc0c7ab149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a65fe8324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1ee3a2a3b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f715e55f8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b2f14b8cb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fd4a63961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047fa452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ff0f24cd246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535b0e25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87 965 496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299 616 766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349 430 250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BAKKEVIG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