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9e6ad76f504a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c3b6af09674858"/>
  </p:sldMasterIdLst>
  <p:sldIdLst>
    <p:sldId xmlns:r="http://schemas.openxmlformats.org/officeDocument/2006/relationships" id="256" r:id="R10c3c463eb0e4d08"/>
    <p:sldId xmlns:r="http://schemas.openxmlformats.org/officeDocument/2006/relationships" id="257" r:id="R9a30dc77e55e4644"/>
    <p:sldId xmlns:r="http://schemas.openxmlformats.org/officeDocument/2006/relationships" id="258" r:id="R51ffbfd451d44de9"/>
    <p:sldId xmlns:r="http://schemas.openxmlformats.org/officeDocument/2006/relationships" id="259" r:id="R5cee9656ed68432e"/>
    <p:sldId xmlns:r="http://schemas.openxmlformats.org/officeDocument/2006/relationships" id="260" r:id="Rb3b118a5040845fe"/>
    <p:sldId xmlns:r="http://schemas.openxmlformats.org/officeDocument/2006/relationships" id="261" r:id="R6b50db84dddb40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c3b6af09674858" /><Relationship Type="http://schemas.openxmlformats.org/officeDocument/2006/relationships/slide" Target="/ppt/slides/slide1.xml" Id="R10c3c463eb0e4d08" /><Relationship Type="http://schemas.openxmlformats.org/officeDocument/2006/relationships/slide" Target="/ppt/slides/slide2.xml" Id="R9a30dc77e55e4644" /><Relationship Type="http://schemas.openxmlformats.org/officeDocument/2006/relationships/slide" Target="/ppt/slides/slide3.xml" Id="R51ffbfd451d44de9" /><Relationship Type="http://schemas.openxmlformats.org/officeDocument/2006/relationships/slide" Target="/ppt/slides/slide4.xml" Id="R5cee9656ed68432e" /><Relationship Type="http://schemas.openxmlformats.org/officeDocument/2006/relationships/slide" Target="/ppt/slides/slide5.xml" Id="Rb3b118a5040845fe" /><Relationship Type="http://schemas.openxmlformats.org/officeDocument/2006/relationships/slide" Target="/ppt/slides/slide6.xml" Id="R6b50db84dddb40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1f266e74194c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9c82de9a444c5" /><Relationship Type="http://schemas.openxmlformats.org/officeDocument/2006/relationships/theme" Target="/ppt/slideMasters/theme/theme1.xml" Id="R0f0e4adb9c684f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79c82de9a444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186b51592e4c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37c46787684e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83914eb4347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af829b02a4e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0eb91983d40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3796720b84e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GRANÅSEN REKRUTTSENTER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GRANÅSEN REKRUTTSENTER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GRANÅSEN REKRUTTSENTER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GRANÅSEN REKRUTTSENTER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GRANÅSEN REKRUTTSENTER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GRANÅSEN REKRUTTSENTER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BYÅSEN IDRETTSLAG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XL-BYGG GUNNAR T. STRØM AS  –  18,0 %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MATTIS LILLEBERG AS  –  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SPORTSBUA AS  –  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BUGGE INVEST AS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LANDE LEIF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GRANÅSEN REKRUTTSENTER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983 760 708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GRANÅSEN REKRUTTSENTER AS</a:t>
            </a:r>
          </a:p>
        </p:txBody>
      </p:sp>
    </p:spTree>
  </p:cSld>
  <p:clrMapOvr>
    <a:masterClrMapping xmlns:a="http://schemas.openxmlformats.org/drawingml/2006/main"/>
  </p:clrMapOvr>
</p:sld>
</file>