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b1a2910eb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2910b9f36442b"/>
  </p:sldMasterIdLst>
  <p:sldIdLst>
    <p:sldId xmlns:r="http://schemas.openxmlformats.org/officeDocument/2006/relationships" id="256" r:id="R4418eadb998c4bde"/>
    <p:sldId xmlns:r="http://schemas.openxmlformats.org/officeDocument/2006/relationships" id="257" r:id="R40cd47fcc87c4cb7"/>
    <p:sldId xmlns:r="http://schemas.openxmlformats.org/officeDocument/2006/relationships" id="258" r:id="Rb3155b02c1d244cd"/>
    <p:sldId xmlns:r="http://schemas.openxmlformats.org/officeDocument/2006/relationships" id="259" r:id="R2b09156ad73d4ff9"/>
    <p:sldId xmlns:r="http://schemas.openxmlformats.org/officeDocument/2006/relationships" id="260" r:id="R84b4665c695d4a15"/>
    <p:sldId xmlns:r="http://schemas.openxmlformats.org/officeDocument/2006/relationships" id="261" r:id="R50c09a9a65394b62"/>
    <p:sldId xmlns:r="http://schemas.openxmlformats.org/officeDocument/2006/relationships" id="262" r:id="R8bc8ae339630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2910b9f36442b" /><Relationship Type="http://schemas.openxmlformats.org/officeDocument/2006/relationships/slide" Target="/ppt/slides/slide1.xml" Id="R4418eadb998c4bde" /><Relationship Type="http://schemas.openxmlformats.org/officeDocument/2006/relationships/slide" Target="/ppt/slides/slide2.xml" Id="R40cd47fcc87c4cb7" /><Relationship Type="http://schemas.openxmlformats.org/officeDocument/2006/relationships/slide" Target="/ppt/slides/slide3.xml" Id="Rb3155b02c1d244cd" /><Relationship Type="http://schemas.openxmlformats.org/officeDocument/2006/relationships/slide" Target="/ppt/slides/slide4.xml" Id="R2b09156ad73d4ff9" /><Relationship Type="http://schemas.openxmlformats.org/officeDocument/2006/relationships/slide" Target="/ppt/slides/slide5.xml" Id="R84b4665c695d4a15" /><Relationship Type="http://schemas.openxmlformats.org/officeDocument/2006/relationships/slide" Target="/ppt/slides/slide6.xml" Id="R50c09a9a65394b62" /><Relationship Type="http://schemas.openxmlformats.org/officeDocument/2006/relationships/slide" Target="/ppt/slides/slide7.xml" Id="R8bc8ae339630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b27b46f49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8f6e374d43e1" /><Relationship Type="http://schemas.openxmlformats.org/officeDocument/2006/relationships/theme" Target="/ppt/slideMasters/theme/theme1.xml" Id="Rad8113168149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c8f6e374d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69e9ea91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e3035046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ad67cf7b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bbf265bd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a68c1d57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67ccc0b90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64c4e060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DRIFT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105 555 652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62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q.sogndal@choice.no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