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98b08322a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1cb861592c4e9c"/>
  </p:sldMasterIdLst>
  <p:sldIdLst>
    <p:sldId xmlns:r="http://schemas.openxmlformats.org/officeDocument/2006/relationships" id="256" r:id="R8bdd1092aca94e6c"/>
    <p:sldId xmlns:r="http://schemas.openxmlformats.org/officeDocument/2006/relationships" id="257" r:id="R297771ed9489436e"/>
    <p:sldId xmlns:r="http://schemas.openxmlformats.org/officeDocument/2006/relationships" id="258" r:id="Rbde3fae3f61547f6"/>
    <p:sldId xmlns:r="http://schemas.openxmlformats.org/officeDocument/2006/relationships" id="259" r:id="Rb7ee874e3c614107"/>
    <p:sldId xmlns:r="http://schemas.openxmlformats.org/officeDocument/2006/relationships" id="260" r:id="Rbcb3ead367de4ca7"/>
    <p:sldId xmlns:r="http://schemas.openxmlformats.org/officeDocument/2006/relationships" id="261" r:id="Ra7f6a1b1d118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cb861592c4e9c" /><Relationship Type="http://schemas.openxmlformats.org/officeDocument/2006/relationships/slide" Target="/ppt/slides/slide1.xml" Id="R8bdd1092aca94e6c" /><Relationship Type="http://schemas.openxmlformats.org/officeDocument/2006/relationships/slide" Target="/ppt/slides/slide2.xml" Id="R297771ed9489436e" /><Relationship Type="http://schemas.openxmlformats.org/officeDocument/2006/relationships/slide" Target="/ppt/slides/slide3.xml" Id="Rbde3fae3f61547f6" /><Relationship Type="http://schemas.openxmlformats.org/officeDocument/2006/relationships/slide" Target="/ppt/slides/slide4.xml" Id="Rb7ee874e3c614107" /><Relationship Type="http://schemas.openxmlformats.org/officeDocument/2006/relationships/slide" Target="/ppt/slides/slide5.xml" Id="Rbcb3ead367de4ca7" /><Relationship Type="http://schemas.openxmlformats.org/officeDocument/2006/relationships/slide" Target="/ppt/slides/slide6.xml" Id="Ra7f6a1b1d118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211ee9f6f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d2606c69d4fb2" /><Relationship Type="http://schemas.openxmlformats.org/officeDocument/2006/relationships/theme" Target="/ppt/slideMasters/theme/theme1.xml" Id="R913d8912f5c2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d2606c69d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978fdecf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0ee2ad8f3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357a5fe3c4a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a737cb45746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7d13f7af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5509f19a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983 773 370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REVISJON AS</a:t>
            </a:r>
          </a:p>
        </p:txBody>
      </p:sp>
    </p:spTree>
  </p:cSld>
  <p:clrMapOvr>
    <a:masterClrMapping xmlns:a="http://schemas.openxmlformats.org/drawingml/2006/main"/>
  </p:clrMapOvr>
</p:sld>
</file>