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5cfff27b14a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555aa0ab147a5"/>
  </p:sldMasterIdLst>
  <p:sldIdLst>
    <p:sldId xmlns:r="http://schemas.openxmlformats.org/officeDocument/2006/relationships" id="256" r:id="Ra27286af84b1498f"/>
    <p:sldId xmlns:r="http://schemas.openxmlformats.org/officeDocument/2006/relationships" id="257" r:id="Rba63c4539f404952"/>
    <p:sldId xmlns:r="http://schemas.openxmlformats.org/officeDocument/2006/relationships" id="258" r:id="R83731ccbb51848cc"/>
    <p:sldId xmlns:r="http://schemas.openxmlformats.org/officeDocument/2006/relationships" id="259" r:id="R5576478ff48743ee"/>
    <p:sldId xmlns:r="http://schemas.openxmlformats.org/officeDocument/2006/relationships" id="260" r:id="R29029763c4414e3d"/>
    <p:sldId xmlns:r="http://schemas.openxmlformats.org/officeDocument/2006/relationships" id="261" r:id="Radebc3c0f5c74601"/>
    <p:sldId xmlns:r="http://schemas.openxmlformats.org/officeDocument/2006/relationships" id="262" r:id="R95d37c852c60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555aa0ab147a5" /><Relationship Type="http://schemas.openxmlformats.org/officeDocument/2006/relationships/slide" Target="/ppt/slides/slide1.xml" Id="Ra27286af84b1498f" /><Relationship Type="http://schemas.openxmlformats.org/officeDocument/2006/relationships/slide" Target="/ppt/slides/slide2.xml" Id="Rba63c4539f404952" /><Relationship Type="http://schemas.openxmlformats.org/officeDocument/2006/relationships/slide" Target="/ppt/slides/slide3.xml" Id="R83731ccbb51848cc" /><Relationship Type="http://schemas.openxmlformats.org/officeDocument/2006/relationships/slide" Target="/ppt/slides/slide4.xml" Id="R5576478ff48743ee" /><Relationship Type="http://schemas.openxmlformats.org/officeDocument/2006/relationships/slide" Target="/ppt/slides/slide5.xml" Id="R29029763c4414e3d" /><Relationship Type="http://schemas.openxmlformats.org/officeDocument/2006/relationships/slide" Target="/ppt/slides/slide6.xml" Id="Radebc3c0f5c74601" /><Relationship Type="http://schemas.openxmlformats.org/officeDocument/2006/relationships/slide" Target="/ppt/slides/slide7.xml" Id="R95d37c852c60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40c760357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b2d70ad73494d" /><Relationship Type="http://schemas.openxmlformats.org/officeDocument/2006/relationships/theme" Target="/ppt/slideMasters/theme/theme1.xml" Id="R5a4fd4625228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b2d70ad73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c73e7574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0d9a69a46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6b347bbc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c0d5dfab2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71cbdafa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5cf3d349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c12a0eca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74 876 285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28 589 133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39 803 326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REVISJON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ARENTZ-HANSEN ROLF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CHATTREE SANCHIT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HANEKAMHAUG BARBRO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JØRN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JO-INGE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