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9d10b2eab142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34e82d93dd4564"/>
  </p:sldMasterIdLst>
  <p:sldIdLst>
    <p:sldId xmlns:r="http://schemas.openxmlformats.org/officeDocument/2006/relationships" id="256" r:id="R48c92d84383e4ee5"/>
    <p:sldId xmlns:r="http://schemas.openxmlformats.org/officeDocument/2006/relationships" id="257" r:id="Rc360db4729e945d0"/>
    <p:sldId xmlns:r="http://schemas.openxmlformats.org/officeDocument/2006/relationships" id="258" r:id="Rabdca441d48c4f31"/>
    <p:sldId xmlns:r="http://schemas.openxmlformats.org/officeDocument/2006/relationships" id="259" r:id="R04d6d970848b4717"/>
    <p:sldId xmlns:r="http://schemas.openxmlformats.org/officeDocument/2006/relationships" id="260" r:id="R973761e172924c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34e82d93dd4564" /><Relationship Type="http://schemas.openxmlformats.org/officeDocument/2006/relationships/slide" Target="/ppt/slides/slide1.xml" Id="R48c92d84383e4ee5" /><Relationship Type="http://schemas.openxmlformats.org/officeDocument/2006/relationships/slide" Target="/ppt/slides/slide2.xml" Id="Rc360db4729e945d0" /><Relationship Type="http://schemas.openxmlformats.org/officeDocument/2006/relationships/slide" Target="/ppt/slides/slide3.xml" Id="Rabdca441d48c4f31" /><Relationship Type="http://schemas.openxmlformats.org/officeDocument/2006/relationships/slide" Target="/ppt/slides/slide4.xml" Id="R04d6d970848b4717" /><Relationship Type="http://schemas.openxmlformats.org/officeDocument/2006/relationships/slide" Target="/ppt/slides/slide5.xml" Id="R973761e172924c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819851b1a14f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7f4e156323419b" /><Relationship Type="http://schemas.openxmlformats.org/officeDocument/2006/relationships/theme" Target="/ppt/slideMasters/theme/theme1.xml" Id="R70511b1af83240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7f4e15632341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05e12326b441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bffcd79cd43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e09f22ff840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dd905545a4ae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fb0f0ce8147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HARRY SHIPPING LTD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HARRY SHIPPING LTD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HARRY SHIPPING LTD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HARRY SHIPPING LTD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HARRY SHIPPING LTD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HARRY SHIPPING LTD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983 776 310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HARRY SHIPPING LTD</a:t>
            </a:r>
          </a:p>
        </p:txBody>
      </p:sp>
    </p:spTree>
  </p:cSld>
  <p:clrMapOvr>
    <a:masterClrMapping xmlns:a="http://schemas.openxmlformats.org/drawingml/2006/main"/>
  </p:clrMapOvr>
</p:sld>
</file>