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d0c527208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a1c8383da4bf1"/>
  </p:sldMasterIdLst>
  <p:sldIdLst>
    <p:sldId xmlns:r="http://schemas.openxmlformats.org/officeDocument/2006/relationships" id="256" r:id="Readb9d90768a40ab"/>
    <p:sldId xmlns:r="http://schemas.openxmlformats.org/officeDocument/2006/relationships" id="257" r:id="R54833bdef35643d8"/>
    <p:sldId xmlns:r="http://schemas.openxmlformats.org/officeDocument/2006/relationships" id="258" r:id="R36ba5656af8a4f90"/>
    <p:sldId xmlns:r="http://schemas.openxmlformats.org/officeDocument/2006/relationships" id="259" r:id="Rd7b6fd0a4c164273"/>
    <p:sldId xmlns:r="http://schemas.openxmlformats.org/officeDocument/2006/relationships" id="260" r:id="Rc20e35f18abf4888"/>
    <p:sldId xmlns:r="http://schemas.openxmlformats.org/officeDocument/2006/relationships" id="261" r:id="R15172961c47346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a1c8383da4bf1" /><Relationship Type="http://schemas.openxmlformats.org/officeDocument/2006/relationships/slide" Target="/ppt/slides/slide1.xml" Id="Readb9d90768a40ab" /><Relationship Type="http://schemas.openxmlformats.org/officeDocument/2006/relationships/slide" Target="/ppt/slides/slide2.xml" Id="R54833bdef35643d8" /><Relationship Type="http://schemas.openxmlformats.org/officeDocument/2006/relationships/slide" Target="/ppt/slides/slide3.xml" Id="R36ba5656af8a4f90" /><Relationship Type="http://schemas.openxmlformats.org/officeDocument/2006/relationships/slide" Target="/ppt/slides/slide4.xml" Id="Rd7b6fd0a4c164273" /><Relationship Type="http://schemas.openxmlformats.org/officeDocument/2006/relationships/slide" Target="/ppt/slides/slide5.xml" Id="Rc20e35f18abf4888" /><Relationship Type="http://schemas.openxmlformats.org/officeDocument/2006/relationships/slide" Target="/ppt/slides/slide6.xml" Id="R15172961c47346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a1a0a8bfd47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1717441db41b3" /><Relationship Type="http://schemas.openxmlformats.org/officeDocument/2006/relationships/theme" Target="/ppt/slideMasters/theme/theme1.xml" Id="R371272132a80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1717441db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b287eaa4b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b2645f6e3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a613ff7db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3a6a7a9b84b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e8048e3e5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6700c09947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MØBLER OSEBRO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MØBLER OSEBRO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MØBLER OSEBRO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MØBLER OSEBRO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MØBLER OSEBRO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MØBLER OSEBRO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HOMMEFOSS BJØRG LILLIAN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MØBLER OSEBRO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983 780 849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MØBLER OSEBRO AS</a:t>
            </a:r>
          </a:p>
        </p:txBody>
      </p:sp>
    </p:spTree>
  </p:cSld>
  <p:clrMapOvr>
    <a:masterClrMapping xmlns:a="http://schemas.openxmlformats.org/drawingml/2006/main"/>
  </p:clrMapOvr>
</p:sld>
</file>