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ba61c23e5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2c30ab782408b"/>
  </p:sldMasterIdLst>
  <p:sldIdLst>
    <p:sldId xmlns:r="http://schemas.openxmlformats.org/officeDocument/2006/relationships" id="256" r:id="R3c1c198650a24791"/>
    <p:sldId xmlns:r="http://schemas.openxmlformats.org/officeDocument/2006/relationships" id="257" r:id="R2203e1e1916c4517"/>
    <p:sldId xmlns:r="http://schemas.openxmlformats.org/officeDocument/2006/relationships" id="258" r:id="R095187aaaac24a56"/>
    <p:sldId xmlns:r="http://schemas.openxmlformats.org/officeDocument/2006/relationships" id="259" r:id="R4b1684444dd9459a"/>
    <p:sldId xmlns:r="http://schemas.openxmlformats.org/officeDocument/2006/relationships" id="260" r:id="R59aa06b44e82429d"/>
    <p:sldId xmlns:r="http://schemas.openxmlformats.org/officeDocument/2006/relationships" id="261" r:id="R6287fd132e08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2c30ab782408b" /><Relationship Type="http://schemas.openxmlformats.org/officeDocument/2006/relationships/slide" Target="/ppt/slides/slide1.xml" Id="R3c1c198650a24791" /><Relationship Type="http://schemas.openxmlformats.org/officeDocument/2006/relationships/slide" Target="/ppt/slides/slide2.xml" Id="R2203e1e1916c4517" /><Relationship Type="http://schemas.openxmlformats.org/officeDocument/2006/relationships/slide" Target="/ppt/slides/slide3.xml" Id="R095187aaaac24a56" /><Relationship Type="http://schemas.openxmlformats.org/officeDocument/2006/relationships/slide" Target="/ppt/slides/slide4.xml" Id="R4b1684444dd9459a" /><Relationship Type="http://schemas.openxmlformats.org/officeDocument/2006/relationships/slide" Target="/ppt/slides/slide5.xml" Id="R59aa06b44e82429d" /><Relationship Type="http://schemas.openxmlformats.org/officeDocument/2006/relationships/slide" Target="/ppt/slides/slide6.xml" Id="R6287fd132e08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eace8d17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d454f1f64033" /><Relationship Type="http://schemas.openxmlformats.org/officeDocument/2006/relationships/theme" Target="/ppt/slideMasters/theme/theme1.xml" Id="R7211fe2b0436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cd454f1f6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7ed1e23f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13077d22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a7445ef9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d17147ff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94eb20f5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9bae252e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