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d1949bcce8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6cc51688942ed"/>
  </p:sldMasterIdLst>
  <p:sldIdLst>
    <p:sldId xmlns:r="http://schemas.openxmlformats.org/officeDocument/2006/relationships" id="256" r:id="Rc529d417d63f4b5c"/>
    <p:sldId xmlns:r="http://schemas.openxmlformats.org/officeDocument/2006/relationships" id="257" r:id="Rdf9eaf27fb284552"/>
    <p:sldId xmlns:r="http://schemas.openxmlformats.org/officeDocument/2006/relationships" id="258" r:id="Racbd9f51e21e4f1c"/>
    <p:sldId xmlns:r="http://schemas.openxmlformats.org/officeDocument/2006/relationships" id="259" r:id="R3891fd8647bb44f5"/>
    <p:sldId xmlns:r="http://schemas.openxmlformats.org/officeDocument/2006/relationships" id="260" r:id="R7d9975ad7f6d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6cc51688942ed" /><Relationship Type="http://schemas.openxmlformats.org/officeDocument/2006/relationships/slide" Target="/ppt/slides/slide1.xml" Id="Rc529d417d63f4b5c" /><Relationship Type="http://schemas.openxmlformats.org/officeDocument/2006/relationships/slide" Target="/ppt/slides/slide2.xml" Id="Rdf9eaf27fb284552" /><Relationship Type="http://schemas.openxmlformats.org/officeDocument/2006/relationships/slide" Target="/ppt/slides/slide3.xml" Id="Racbd9f51e21e4f1c" /><Relationship Type="http://schemas.openxmlformats.org/officeDocument/2006/relationships/slide" Target="/ppt/slides/slide4.xml" Id="R3891fd8647bb44f5" /><Relationship Type="http://schemas.openxmlformats.org/officeDocument/2006/relationships/slide" Target="/ppt/slides/slide5.xml" Id="R7d9975ad7f6d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071aff979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98cf45896475f" /><Relationship Type="http://schemas.openxmlformats.org/officeDocument/2006/relationships/theme" Target="/ppt/slideMasters/theme/theme1.xml" Id="Rb01f8ebc2db7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98cf45896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3b7eba2f1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09140c7e1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ae28aaaf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d155eab70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1d6df8213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