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9075af26649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33de281534bd4"/>
  </p:sldMasterIdLst>
  <p:sldIdLst>
    <p:sldId xmlns:r="http://schemas.openxmlformats.org/officeDocument/2006/relationships" id="256" r:id="Rd7328e38d4c944c5"/>
    <p:sldId xmlns:r="http://schemas.openxmlformats.org/officeDocument/2006/relationships" id="257" r:id="R6f08a57c99ff4798"/>
    <p:sldId xmlns:r="http://schemas.openxmlformats.org/officeDocument/2006/relationships" id="258" r:id="R97965275a06946f4"/>
    <p:sldId xmlns:r="http://schemas.openxmlformats.org/officeDocument/2006/relationships" id="259" r:id="R88adc53cb4a54192"/>
    <p:sldId xmlns:r="http://schemas.openxmlformats.org/officeDocument/2006/relationships" id="260" r:id="Rc965924a6e6c4e4e"/>
    <p:sldId xmlns:r="http://schemas.openxmlformats.org/officeDocument/2006/relationships" id="261" r:id="R84c74df58f7c431f"/>
    <p:sldId xmlns:r="http://schemas.openxmlformats.org/officeDocument/2006/relationships" id="262" r:id="Rb40a274424ce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33de281534bd4" /><Relationship Type="http://schemas.openxmlformats.org/officeDocument/2006/relationships/slide" Target="/ppt/slides/slide1.xml" Id="Rd7328e38d4c944c5" /><Relationship Type="http://schemas.openxmlformats.org/officeDocument/2006/relationships/slide" Target="/ppt/slides/slide2.xml" Id="R6f08a57c99ff4798" /><Relationship Type="http://schemas.openxmlformats.org/officeDocument/2006/relationships/slide" Target="/ppt/slides/slide3.xml" Id="R97965275a06946f4" /><Relationship Type="http://schemas.openxmlformats.org/officeDocument/2006/relationships/slide" Target="/ppt/slides/slide4.xml" Id="R88adc53cb4a54192" /><Relationship Type="http://schemas.openxmlformats.org/officeDocument/2006/relationships/slide" Target="/ppt/slides/slide5.xml" Id="Rc965924a6e6c4e4e" /><Relationship Type="http://schemas.openxmlformats.org/officeDocument/2006/relationships/slide" Target="/ppt/slides/slide6.xml" Id="R84c74df58f7c431f" /><Relationship Type="http://schemas.openxmlformats.org/officeDocument/2006/relationships/slide" Target="/ppt/slides/slide7.xml" Id="Rb40a274424ce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2b144f8b245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a01bd6ac2440c" /><Relationship Type="http://schemas.openxmlformats.org/officeDocument/2006/relationships/theme" Target="/ppt/slideMasters/theme/theme1.xml" Id="R63c45164dd99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9a01bd6ac2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c483f0fe147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08f00b69c41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4037c67ee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e68e92ab4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c47707bdb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946846b1d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3d52d4f76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ADIANTE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ADIANTE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5 437 905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SØRLIE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Sørlie, Albin Larsens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erik@sa-eie.no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983 791 417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