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00805145fd44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c3d954873a445b"/>
  </p:sldMasterIdLst>
  <p:sldIdLst>
    <p:sldId xmlns:r="http://schemas.openxmlformats.org/officeDocument/2006/relationships" id="256" r:id="R7b051283b27b493c"/>
    <p:sldId xmlns:r="http://schemas.openxmlformats.org/officeDocument/2006/relationships" id="257" r:id="R56b239a65dbf429d"/>
    <p:sldId xmlns:r="http://schemas.openxmlformats.org/officeDocument/2006/relationships" id="258" r:id="R5d1dbfb552834faf"/>
    <p:sldId xmlns:r="http://schemas.openxmlformats.org/officeDocument/2006/relationships" id="259" r:id="R2a3a1929b8c142d1"/>
    <p:sldId xmlns:r="http://schemas.openxmlformats.org/officeDocument/2006/relationships" id="260" r:id="Rf4a7bac5e3204344"/>
    <p:sldId xmlns:r="http://schemas.openxmlformats.org/officeDocument/2006/relationships" id="261" r:id="R9754b4c6a2a142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c3d954873a445b" /><Relationship Type="http://schemas.openxmlformats.org/officeDocument/2006/relationships/slide" Target="/ppt/slides/slide1.xml" Id="R7b051283b27b493c" /><Relationship Type="http://schemas.openxmlformats.org/officeDocument/2006/relationships/slide" Target="/ppt/slides/slide2.xml" Id="R56b239a65dbf429d" /><Relationship Type="http://schemas.openxmlformats.org/officeDocument/2006/relationships/slide" Target="/ppt/slides/slide3.xml" Id="R5d1dbfb552834faf" /><Relationship Type="http://schemas.openxmlformats.org/officeDocument/2006/relationships/slide" Target="/ppt/slides/slide4.xml" Id="R2a3a1929b8c142d1" /><Relationship Type="http://schemas.openxmlformats.org/officeDocument/2006/relationships/slide" Target="/ppt/slides/slide5.xml" Id="Rf4a7bac5e3204344" /><Relationship Type="http://schemas.openxmlformats.org/officeDocument/2006/relationships/slide" Target="/ppt/slides/slide6.xml" Id="R9754b4c6a2a142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4a84f67fad4c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d5ac0a7724dc0" /><Relationship Type="http://schemas.openxmlformats.org/officeDocument/2006/relationships/theme" Target="/ppt/slideMasters/theme/theme1.xml" Id="R648f0850bde64b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dd5ac0a7724d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d1ab0ea8c43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a0c240bb34e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10db930b744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1e28d0f564a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a29c5f82244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651016ef94d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CITADELL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CITADELL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CITADELL FORVALTNING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CITADELL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CITADELL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CITADELL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BJØRN INVESTOR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CITADELL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983 795 986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CITADELL FORVALTNING AS</a:t>
            </a:r>
          </a:p>
        </p:txBody>
      </p:sp>
    </p:spTree>
  </p:cSld>
  <p:clrMapOvr>
    <a:masterClrMapping xmlns:a="http://schemas.openxmlformats.org/drawingml/2006/main"/>
  </p:clrMapOvr>
</p:sld>
</file>