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66626adf3c04b7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364864fdf7444ea"/>
  </p:sldMasterIdLst>
  <p:sldIdLst>
    <p:sldId xmlns:r="http://schemas.openxmlformats.org/officeDocument/2006/relationships" id="256" r:id="Rac7847d04d5a40c1"/>
    <p:sldId xmlns:r="http://schemas.openxmlformats.org/officeDocument/2006/relationships" id="257" r:id="Rd17e9b0edc5644c4"/>
    <p:sldId xmlns:r="http://schemas.openxmlformats.org/officeDocument/2006/relationships" id="258" r:id="Rd485490b289441a4"/>
    <p:sldId xmlns:r="http://schemas.openxmlformats.org/officeDocument/2006/relationships" id="259" r:id="R35e7531bfcda476c"/>
    <p:sldId xmlns:r="http://schemas.openxmlformats.org/officeDocument/2006/relationships" id="260" r:id="Raac170c394ed4eac"/>
    <p:sldId xmlns:r="http://schemas.openxmlformats.org/officeDocument/2006/relationships" id="261" r:id="R83dc2a873db349a1"/>
    <p:sldId xmlns:r="http://schemas.openxmlformats.org/officeDocument/2006/relationships" id="262" r:id="R90fcb181f2ca4d0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364864fdf7444ea" /><Relationship Type="http://schemas.openxmlformats.org/officeDocument/2006/relationships/slide" Target="/ppt/slides/slide1.xml" Id="Rac7847d04d5a40c1" /><Relationship Type="http://schemas.openxmlformats.org/officeDocument/2006/relationships/slide" Target="/ppt/slides/slide2.xml" Id="Rd17e9b0edc5644c4" /><Relationship Type="http://schemas.openxmlformats.org/officeDocument/2006/relationships/slide" Target="/ppt/slides/slide3.xml" Id="Rd485490b289441a4" /><Relationship Type="http://schemas.openxmlformats.org/officeDocument/2006/relationships/slide" Target="/ppt/slides/slide4.xml" Id="R35e7531bfcda476c" /><Relationship Type="http://schemas.openxmlformats.org/officeDocument/2006/relationships/slide" Target="/ppt/slides/slide5.xml" Id="Raac170c394ed4eac" /><Relationship Type="http://schemas.openxmlformats.org/officeDocument/2006/relationships/slide" Target="/ppt/slides/slide6.xml" Id="R83dc2a873db349a1" /><Relationship Type="http://schemas.openxmlformats.org/officeDocument/2006/relationships/slide" Target="/ppt/slides/slide7.xml" Id="R90fcb181f2ca4d0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f92b94241c147e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dda40b91b54e5a" /><Relationship Type="http://schemas.openxmlformats.org/officeDocument/2006/relationships/theme" Target="/ppt/slideMasters/theme/theme1.xml" Id="Re6437295ae4d4df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7dda40b91b54e5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9b4da2e737450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c710cb8356487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de799fd08445c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11f210fef04ed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2dbe39a85042f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bf0ab8976e47d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76e66d299241b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STRANDGATA 115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STRANDGATA 115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STRANDGATA 115 AS ble etablert [år] og holder til i Haugesund.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STRANDGATA 115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STRANDGATA 115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STRANDGATA 115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580 000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423 665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78 000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−3 815 099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2 439 432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STRANDGATA 115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THE BERGEMS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STRANDGATA 115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Strandgata 115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5527 Haugesund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post@bergemeiendom.no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983 799 310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STRANDGATA 115 AS</a:t>
            </a:r>
          </a:p>
        </p:txBody>
      </p:sp>
    </p:spTree>
  </p:cSld>
  <p:clrMapOvr>
    <a:masterClrMapping xmlns:a="http://schemas.openxmlformats.org/drawingml/2006/main"/>
  </p:clrMapOvr>
</p:sld>
</file>