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cba996d1344b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65fb0deb254c63"/>
  </p:sldMasterIdLst>
  <p:sldIdLst>
    <p:sldId xmlns:r="http://schemas.openxmlformats.org/officeDocument/2006/relationships" id="256" r:id="R301aa62437714750"/>
    <p:sldId xmlns:r="http://schemas.openxmlformats.org/officeDocument/2006/relationships" id="257" r:id="R1c78f311e108409e"/>
    <p:sldId xmlns:r="http://schemas.openxmlformats.org/officeDocument/2006/relationships" id="258" r:id="R773a744ef3424d19"/>
    <p:sldId xmlns:r="http://schemas.openxmlformats.org/officeDocument/2006/relationships" id="259" r:id="Raf140d31f36146ac"/>
    <p:sldId xmlns:r="http://schemas.openxmlformats.org/officeDocument/2006/relationships" id="260" r:id="R9fb8f1d989aa4277"/>
    <p:sldId xmlns:r="http://schemas.openxmlformats.org/officeDocument/2006/relationships" id="261" r:id="R129ea6d5837640a1"/>
    <p:sldId xmlns:r="http://schemas.openxmlformats.org/officeDocument/2006/relationships" id="262" r:id="R108c55836ed94f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65fb0deb254c63" /><Relationship Type="http://schemas.openxmlformats.org/officeDocument/2006/relationships/slide" Target="/ppt/slides/slide1.xml" Id="R301aa62437714750" /><Relationship Type="http://schemas.openxmlformats.org/officeDocument/2006/relationships/slide" Target="/ppt/slides/slide2.xml" Id="R1c78f311e108409e" /><Relationship Type="http://schemas.openxmlformats.org/officeDocument/2006/relationships/slide" Target="/ppt/slides/slide3.xml" Id="R773a744ef3424d19" /><Relationship Type="http://schemas.openxmlformats.org/officeDocument/2006/relationships/slide" Target="/ppt/slides/slide4.xml" Id="Raf140d31f36146ac" /><Relationship Type="http://schemas.openxmlformats.org/officeDocument/2006/relationships/slide" Target="/ppt/slides/slide5.xml" Id="R9fb8f1d989aa4277" /><Relationship Type="http://schemas.openxmlformats.org/officeDocument/2006/relationships/slide" Target="/ppt/slides/slide6.xml" Id="R129ea6d5837640a1" /><Relationship Type="http://schemas.openxmlformats.org/officeDocument/2006/relationships/slide" Target="/ppt/slides/slide7.xml" Id="R108c55836ed94f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dacd6018794b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4ea7d5cef45b3" /><Relationship Type="http://schemas.openxmlformats.org/officeDocument/2006/relationships/theme" Target="/ppt/slideMasters/theme/theme1.xml" Id="Rcc2c8ed31e4643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84ea7d5cef45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8cadcf8764f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be484b8d440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1ab22271947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b2322454d42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688f78c314a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a0017046d4a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5d872fe8341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AFTENDANS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AFTENDANS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AFTENDANS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AFTENDANS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AFTENDANS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AFTENDANS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−1 622 086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18 707 530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35 996 251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39 781 805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AFTENDANS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JØRGENSLØKKEN HOLDING AS  –  67,5 %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GRUNDE AUSTDAL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VIKER AS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SCHEFFLER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 PETER EMANUEL STÅHL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AFTENDANS AS  –  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AFTENDANS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983 803 881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AFTENDANS AS</a:t>
            </a:r>
          </a:p>
        </p:txBody>
      </p:sp>
    </p:spTree>
  </p:cSld>
  <p:clrMapOvr>
    <a:masterClrMapping xmlns:a="http://schemas.openxmlformats.org/drawingml/2006/main"/>
  </p:clrMapOvr>
</p:sld>
</file>