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81a64480c44c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0120dd7d934d54"/>
  </p:sldMasterIdLst>
  <p:sldIdLst>
    <p:sldId xmlns:r="http://schemas.openxmlformats.org/officeDocument/2006/relationships" id="256" r:id="R2b64e52137d94523"/>
    <p:sldId xmlns:r="http://schemas.openxmlformats.org/officeDocument/2006/relationships" id="257" r:id="Rd51f110f3a70425d"/>
    <p:sldId xmlns:r="http://schemas.openxmlformats.org/officeDocument/2006/relationships" id="258" r:id="R57d28d28a38047d0"/>
    <p:sldId xmlns:r="http://schemas.openxmlformats.org/officeDocument/2006/relationships" id="259" r:id="R92eeb6633a674143"/>
    <p:sldId xmlns:r="http://schemas.openxmlformats.org/officeDocument/2006/relationships" id="260" r:id="Ra5fc4d9f56194019"/>
    <p:sldId xmlns:r="http://schemas.openxmlformats.org/officeDocument/2006/relationships" id="261" r:id="Rfa939fbfdd244f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120dd7d934d54" /><Relationship Type="http://schemas.openxmlformats.org/officeDocument/2006/relationships/slide" Target="/ppt/slides/slide1.xml" Id="R2b64e52137d94523" /><Relationship Type="http://schemas.openxmlformats.org/officeDocument/2006/relationships/slide" Target="/ppt/slides/slide2.xml" Id="Rd51f110f3a70425d" /><Relationship Type="http://schemas.openxmlformats.org/officeDocument/2006/relationships/slide" Target="/ppt/slides/slide3.xml" Id="R57d28d28a38047d0" /><Relationship Type="http://schemas.openxmlformats.org/officeDocument/2006/relationships/slide" Target="/ppt/slides/slide4.xml" Id="R92eeb6633a674143" /><Relationship Type="http://schemas.openxmlformats.org/officeDocument/2006/relationships/slide" Target="/ppt/slides/slide5.xml" Id="Ra5fc4d9f56194019" /><Relationship Type="http://schemas.openxmlformats.org/officeDocument/2006/relationships/slide" Target="/ppt/slides/slide6.xml" Id="Rfa939fbfdd244f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d6081807c24e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9673c37ff4f37" /><Relationship Type="http://schemas.openxmlformats.org/officeDocument/2006/relationships/theme" Target="/ppt/slideMasters/theme/theme1.xml" Id="R3d184cd40b2f47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99673c37ff4f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b941938b54a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8d0781d4143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85cbcb12641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9f0b83ff442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1b04eda3d48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284e966f24a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BOLIG OG BEDRIFTSERVICE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OG BEDRIFTSERVICE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OG BEDRIFTSERVICE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OG BEDRIFTSERVICE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OG BEDRIFTSERVICE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OG BEDRIFTSERVICE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983 806 708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OG BEDRIFTSERVICE AS</a:t>
            </a:r>
          </a:p>
        </p:txBody>
      </p:sp>
    </p:spTree>
  </p:cSld>
  <p:clrMapOvr>
    <a:masterClrMapping xmlns:a="http://schemas.openxmlformats.org/drawingml/2006/main"/>
  </p:clrMapOvr>
</p:sld>
</file>