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fba9f0f5534f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82d9eccf548df"/>
  </p:sldMasterIdLst>
  <p:sldIdLst>
    <p:sldId xmlns:r="http://schemas.openxmlformats.org/officeDocument/2006/relationships" id="256" r:id="R4abc20e82c134472"/>
    <p:sldId xmlns:r="http://schemas.openxmlformats.org/officeDocument/2006/relationships" id="257" r:id="R7886bc4bf89f4792"/>
    <p:sldId xmlns:r="http://schemas.openxmlformats.org/officeDocument/2006/relationships" id="258" r:id="Rd8d493d4527a4d91"/>
    <p:sldId xmlns:r="http://schemas.openxmlformats.org/officeDocument/2006/relationships" id="259" r:id="R95858e0485b84999"/>
    <p:sldId xmlns:r="http://schemas.openxmlformats.org/officeDocument/2006/relationships" id="260" r:id="R9811b69fdca64862"/>
    <p:sldId xmlns:r="http://schemas.openxmlformats.org/officeDocument/2006/relationships" id="261" r:id="Rd6afbc3dca544a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82d9eccf548df" /><Relationship Type="http://schemas.openxmlformats.org/officeDocument/2006/relationships/slide" Target="/ppt/slides/slide1.xml" Id="R4abc20e82c134472" /><Relationship Type="http://schemas.openxmlformats.org/officeDocument/2006/relationships/slide" Target="/ppt/slides/slide2.xml" Id="R7886bc4bf89f4792" /><Relationship Type="http://schemas.openxmlformats.org/officeDocument/2006/relationships/slide" Target="/ppt/slides/slide3.xml" Id="Rd8d493d4527a4d91" /><Relationship Type="http://schemas.openxmlformats.org/officeDocument/2006/relationships/slide" Target="/ppt/slides/slide4.xml" Id="R95858e0485b84999" /><Relationship Type="http://schemas.openxmlformats.org/officeDocument/2006/relationships/slide" Target="/ppt/slides/slide5.xml" Id="R9811b69fdca64862" /><Relationship Type="http://schemas.openxmlformats.org/officeDocument/2006/relationships/slide" Target="/ppt/slides/slide6.xml" Id="Rd6afbc3dca544a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a4aef8f4d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077e0421c4c28" /><Relationship Type="http://schemas.openxmlformats.org/officeDocument/2006/relationships/theme" Target="/ppt/slideMasters/theme/theme1.xml" Id="Rbc02d59b5af74f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f077e0421c4c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29de52fa44f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05c0195a945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d295e86f842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5e8bd3d1e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5ac5a986f48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dc2b86f93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 OG BEDRIFTSERVICE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 OG BEDRIFTSERVICE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WOLDHEIM ROLF INGE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BRATLI HANNE IRENE  –  36,0 %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983 806 708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 OG BEDRIFTSERVICE AS</a:t>
            </a:r>
          </a:p>
        </p:txBody>
      </p:sp>
    </p:spTree>
  </p:cSld>
  <p:clrMapOvr>
    <a:masterClrMapping xmlns:a="http://schemas.openxmlformats.org/drawingml/2006/main"/>
  </p:clrMapOvr>
</p:sld>
</file>