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1c962e614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cbbbd9796c43ab"/>
  </p:sldMasterIdLst>
  <p:sldIdLst>
    <p:sldId xmlns:r="http://schemas.openxmlformats.org/officeDocument/2006/relationships" id="256" r:id="R5d089a8e10b44e5f"/>
    <p:sldId xmlns:r="http://schemas.openxmlformats.org/officeDocument/2006/relationships" id="257" r:id="R1fd976240d2040ae"/>
    <p:sldId xmlns:r="http://schemas.openxmlformats.org/officeDocument/2006/relationships" id="258" r:id="Rae0426126e184099"/>
    <p:sldId xmlns:r="http://schemas.openxmlformats.org/officeDocument/2006/relationships" id="259" r:id="R19bb9528593a4f2f"/>
    <p:sldId xmlns:r="http://schemas.openxmlformats.org/officeDocument/2006/relationships" id="260" r:id="R76b3570c87cc45f3"/>
    <p:sldId xmlns:r="http://schemas.openxmlformats.org/officeDocument/2006/relationships" id="261" r:id="Rfcbe3dba586e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bbbd9796c43ab" /><Relationship Type="http://schemas.openxmlformats.org/officeDocument/2006/relationships/slide" Target="/ppt/slides/slide1.xml" Id="R5d089a8e10b44e5f" /><Relationship Type="http://schemas.openxmlformats.org/officeDocument/2006/relationships/slide" Target="/ppt/slides/slide2.xml" Id="R1fd976240d2040ae" /><Relationship Type="http://schemas.openxmlformats.org/officeDocument/2006/relationships/slide" Target="/ppt/slides/slide3.xml" Id="Rae0426126e184099" /><Relationship Type="http://schemas.openxmlformats.org/officeDocument/2006/relationships/slide" Target="/ppt/slides/slide4.xml" Id="R19bb9528593a4f2f" /><Relationship Type="http://schemas.openxmlformats.org/officeDocument/2006/relationships/slide" Target="/ppt/slides/slide5.xml" Id="R76b3570c87cc45f3" /><Relationship Type="http://schemas.openxmlformats.org/officeDocument/2006/relationships/slide" Target="/ppt/slides/slide6.xml" Id="Rfcbe3dba586e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1af4d3f6e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a3342302148dc" /><Relationship Type="http://schemas.openxmlformats.org/officeDocument/2006/relationships/theme" Target="/ppt/slideMasters/theme/theme1.xml" Id="Rc9cfb330c563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a33423021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eb255122c4e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1b1e0deec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9cad1b31a41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98f7779e3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4bb9a2b6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81018a302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ORG GEOPHYSICAL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 GEOPHYSICAL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 GEOPHYSICAL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 GEOPHYSICAL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 GEOPHYSICAL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 GEOPHYSICAL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OFFSHORE RESOURCE GROUP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BERNTSEN HÅLAND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 GEOPHYSICAL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 GEOPHYSICAL AS</a:t>
            </a:r>
          </a:p>
        </p:txBody>
      </p:sp>
    </p:spTree>
  </p:cSld>
  <p:clrMapOvr>
    <a:masterClrMapping xmlns:a="http://schemas.openxmlformats.org/drawingml/2006/main"/>
  </p:clrMapOvr>
</p:sld>
</file>