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fd4fa1e289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66fc2a523e4895"/>
  </p:sldMasterIdLst>
  <p:sldIdLst>
    <p:sldId xmlns:r="http://schemas.openxmlformats.org/officeDocument/2006/relationships" id="256" r:id="R6885bf6429034160"/>
    <p:sldId xmlns:r="http://schemas.openxmlformats.org/officeDocument/2006/relationships" id="257" r:id="Rb6bd60cec41e4160"/>
    <p:sldId xmlns:r="http://schemas.openxmlformats.org/officeDocument/2006/relationships" id="258" r:id="R281f8d8b5e904afe"/>
    <p:sldId xmlns:r="http://schemas.openxmlformats.org/officeDocument/2006/relationships" id="259" r:id="R4445b892496a4723"/>
    <p:sldId xmlns:r="http://schemas.openxmlformats.org/officeDocument/2006/relationships" id="260" r:id="R1f3885e9e90847e4"/>
    <p:sldId xmlns:r="http://schemas.openxmlformats.org/officeDocument/2006/relationships" id="261" r:id="Ra50d799fbfc14a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66fc2a523e4895" /><Relationship Type="http://schemas.openxmlformats.org/officeDocument/2006/relationships/slide" Target="/ppt/slides/slide1.xml" Id="R6885bf6429034160" /><Relationship Type="http://schemas.openxmlformats.org/officeDocument/2006/relationships/slide" Target="/ppt/slides/slide2.xml" Id="Rb6bd60cec41e4160" /><Relationship Type="http://schemas.openxmlformats.org/officeDocument/2006/relationships/slide" Target="/ppt/slides/slide3.xml" Id="R281f8d8b5e904afe" /><Relationship Type="http://schemas.openxmlformats.org/officeDocument/2006/relationships/slide" Target="/ppt/slides/slide4.xml" Id="R4445b892496a4723" /><Relationship Type="http://schemas.openxmlformats.org/officeDocument/2006/relationships/slide" Target="/ppt/slides/slide5.xml" Id="R1f3885e9e90847e4" /><Relationship Type="http://schemas.openxmlformats.org/officeDocument/2006/relationships/slide" Target="/ppt/slides/slide6.xml" Id="Ra50d799fbfc14a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64b8c347b4d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8d35fe8124aa4" /><Relationship Type="http://schemas.openxmlformats.org/officeDocument/2006/relationships/theme" Target="/ppt/slideMasters/theme/theme1.xml" Id="Red0f805e0b414f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8d35fe8124a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0364528db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eb12c053e44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8b6d7f137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5d97d43fc4a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88f6cd950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4b3c7c36a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E STORHUSHOLD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STORHUSHOLD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 STORHUSHOLD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STORHUSHOLD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STORHUSHOLD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STORHUSHOLD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STORHUSHOLD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983 835 813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E STORHUSHOLD AS</a:t>
            </a:r>
          </a:p>
        </p:txBody>
      </p:sp>
    </p:spTree>
  </p:cSld>
  <p:clrMapOvr>
    <a:masterClrMapping xmlns:a="http://schemas.openxmlformats.org/drawingml/2006/main"/>
  </p:clrMapOvr>
</p:sld>
</file>