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d015f3c9e441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a5952735d24723"/>
  </p:sldMasterIdLst>
  <p:sldIdLst>
    <p:sldId xmlns:r="http://schemas.openxmlformats.org/officeDocument/2006/relationships" id="256" r:id="R6a596b90fcd146be"/>
    <p:sldId xmlns:r="http://schemas.openxmlformats.org/officeDocument/2006/relationships" id="257" r:id="R3508a32716e5436b"/>
    <p:sldId xmlns:r="http://schemas.openxmlformats.org/officeDocument/2006/relationships" id="258" r:id="Rea5fbca176bd4ce0"/>
    <p:sldId xmlns:r="http://schemas.openxmlformats.org/officeDocument/2006/relationships" id="259" r:id="Re757d4bcf39d4a0f"/>
    <p:sldId xmlns:r="http://schemas.openxmlformats.org/officeDocument/2006/relationships" id="260" r:id="R9bc2c535369142a2"/>
    <p:sldId xmlns:r="http://schemas.openxmlformats.org/officeDocument/2006/relationships" id="261" r:id="R6a819e292dca4f2a"/>
    <p:sldId xmlns:r="http://schemas.openxmlformats.org/officeDocument/2006/relationships" id="262" r:id="R66f2039149984d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a5952735d24723" /><Relationship Type="http://schemas.openxmlformats.org/officeDocument/2006/relationships/slide" Target="/ppt/slides/slide1.xml" Id="R6a596b90fcd146be" /><Relationship Type="http://schemas.openxmlformats.org/officeDocument/2006/relationships/slide" Target="/ppt/slides/slide2.xml" Id="R3508a32716e5436b" /><Relationship Type="http://schemas.openxmlformats.org/officeDocument/2006/relationships/slide" Target="/ppt/slides/slide3.xml" Id="Rea5fbca176bd4ce0" /><Relationship Type="http://schemas.openxmlformats.org/officeDocument/2006/relationships/slide" Target="/ppt/slides/slide4.xml" Id="Re757d4bcf39d4a0f" /><Relationship Type="http://schemas.openxmlformats.org/officeDocument/2006/relationships/slide" Target="/ppt/slides/slide5.xml" Id="R9bc2c535369142a2" /><Relationship Type="http://schemas.openxmlformats.org/officeDocument/2006/relationships/slide" Target="/ppt/slides/slide6.xml" Id="R6a819e292dca4f2a" /><Relationship Type="http://schemas.openxmlformats.org/officeDocument/2006/relationships/slide" Target="/ppt/slides/slide7.xml" Id="R66f2039149984d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4503d7fb7349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1231a96494cd1" /><Relationship Type="http://schemas.openxmlformats.org/officeDocument/2006/relationships/theme" Target="/ppt/slideMasters/theme/theme1.xml" Id="R00b81e6124d047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f1231a96494c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379f129264f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61734188c4f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f0e81681c42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e5c963c254f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a1644ed544c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e90e155c94f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fb7a291474b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BRC.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BRC.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−1 059 184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124 037 191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128 974 376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133 169 676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ARNFRED LENNART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Årosveien 14C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alb@brc.as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983 842 321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