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67ed22a7b264ff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aecafd7e6514b7d"/>
  </p:sldMasterIdLst>
  <p:sldIdLst>
    <p:sldId xmlns:r="http://schemas.openxmlformats.org/officeDocument/2006/relationships" id="256" r:id="Rf10fa29b0bb94a4a"/>
    <p:sldId xmlns:r="http://schemas.openxmlformats.org/officeDocument/2006/relationships" id="257" r:id="Rc12b2114b7674e03"/>
    <p:sldId xmlns:r="http://schemas.openxmlformats.org/officeDocument/2006/relationships" id="258" r:id="Rb3f6718a29a04701"/>
    <p:sldId xmlns:r="http://schemas.openxmlformats.org/officeDocument/2006/relationships" id="259" r:id="R89f06f3887784bff"/>
    <p:sldId xmlns:r="http://schemas.openxmlformats.org/officeDocument/2006/relationships" id="260" r:id="R5286a05eb50841d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aecafd7e6514b7d" /><Relationship Type="http://schemas.openxmlformats.org/officeDocument/2006/relationships/slide" Target="/ppt/slides/slide1.xml" Id="Rf10fa29b0bb94a4a" /><Relationship Type="http://schemas.openxmlformats.org/officeDocument/2006/relationships/slide" Target="/ppt/slides/slide2.xml" Id="Rc12b2114b7674e03" /><Relationship Type="http://schemas.openxmlformats.org/officeDocument/2006/relationships/slide" Target="/ppt/slides/slide3.xml" Id="Rb3f6718a29a04701" /><Relationship Type="http://schemas.openxmlformats.org/officeDocument/2006/relationships/slide" Target="/ppt/slides/slide4.xml" Id="R89f06f3887784bff" /><Relationship Type="http://schemas.openxmlformats.org/officeDocument/2006/relationships/slide" Target="/ppt/slides/slide5.xml" Id="R5286a05eb50841d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daf2013e0fd4b8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5ae6b5741374a15" /><Relationship Type="http://schemas.openxmlformats.org/officeDocument/2006/relationships/theme" Target="/ppt/slideMasters/theme/theme1.xml" Id="R8bc123e8158441b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5ae6b5741374a1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bd49a9b24a3449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ad34310e74e471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7d0d25f3adf40f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4826f45710d4c5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5e0072ef8e34af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BJØRKELY GARTNERIPRODUKSJON - ESKILD / RASMUSSEN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BJØRKELY GARTNERIPRODUKSJON - ESKILD / RASMUSSEN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BJØRKELY GARTNERIPRODUKSJON - ESKILD / RASMUSSEN ble etablert [år] og holder til i Gjerdrum.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BJØRKELY GARTNERIPRODUKSJON - ESKILD / RASMUSSEN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BJØRKELY GARTNERIPRODUKSJON - ESKILD / RASMUSSEN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BJØRKELY GARTNERIPRODUKSJON - ESKILD / RASMUSSEN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Myragutua 39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2022 Gjerdrum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63 99 22 83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rolf.rasmussen@online.no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983 845 746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BJØRKELY GARTNERIPRODUKSJON - ESKILD / RASMUSSEN</a:t>
            </a:r>
          </a:p>
        </p:txBody>
      </p:sp>
    </p:spTree>
  </p:cSld>
  <p:clrMapOvr>
    <a:masterClrMapping xmlns:a="http://schemas.openxmlformats.org/drawingml/2006/main"/>
  </p:clrMapOvr>
</p:sld>
</file>