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7137edfc9546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75862ee0684bc1"/>
  </p:sldMasterIdLst>
  <p:sldIdLst>
    <p:sldId xmlns:r="http://schemas.openxmlformats.org/officeDocument/2006/relationships" id="256" r:id="Rbdcd72f228674c1d"/>
    <p:sldId xmlns:r="http://schemas.openxmlformats.org/officeDocument/2006/relationships" id="257" r:id="R1b313163221042ff"/>
    <p:sldId xmlns:r="http://schemas.openxmlformats.org/officeDocument/2006/relationships" id="258" r:id="Ra4266060ef324b2a"/>
    <p:sldId xmlns:r="http://schemas.openxmlformats.org/officeDocument/2006/relationships" id="259" r:id="R11416c2c3da94b04"/>
    <p:sldId xmlns:r="http://schemas.openxmlformats.org/officeDocument/2006/relationships" id="260" r:id="Rcd5426b752b14312"/>
    <p:sldId xmlns:r="http://schemas.openxmlformats.org/officeDocument/2006/relationships" id="261" r:id="R128ba7beaeb74d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75862ee0684bc1" /><Relationship Type="http://schemas.openxmlformats.org/officeDocument/2006/relationships/slide" Target="/ppt/slides/slide1.xml" Id="Rbdcd72f228674c1d" /><Relationship Type="http://schemas.openxmlformats.org/officeDocument/2006/relationships/slide" Target="/ppt/slides/slide2.xml" Id="R1b313163221042ff" /><Relationship Type="http://schemas.openxmlformats.org/officeDocument/2006/relationships/slide" Target="/ppt/slides/slide3.xml" Id="Ra4266060ef324b2a" /><Relationship Type="http://schemas.openxmlformats.org/officeDocument/2006/relationships/slide" Target="/ppt/slides/slide4.xml" Id="R11416c2c3da94b04" /><Relationship Type="http://schemas.openxmlformats.org/officeDocument/2006/relationships/slide" Target="/ppt/slides/slide5.xml" Id="Rcd5426b752b14312" /><Relationship Type="http://schemas.openxmlformats.org/officeDocument/2006/relationships/slide" Target="/ppt/slides/slide6.xml" Id="R128ba7beaeb74d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2da10e176c46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aa136750084b6d" /><Relationship Type="http://schemas.openxmlformats.org/officeDocument/2006/relationships/theme" Target="/ppt/slideMasters/theme/theme1.xml" Id="Ra659934f251444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aa136750084b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9dbaabf41942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b1c8d889e048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1ee023020140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0d174d8ca149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6a52d52d464b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6ca5c599264c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LEO REVISJON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Brynsengveien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07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grimsoen@leorevisjon.no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www.leorevisjon.no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983 846 459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REVISJON DA</a:t>
            </a:r>
          </a:p>
        </p:txBody>
      </p:sp>
    </p:spTree>
  </p:cSld>
  <p:clrMapOvr>
    <a:masterClrMapping xmlns:a="http://schemas.openxmlformats.org/drawingml/2006/main"/>
  </p:clrMapOvr>
</p:sld>
</file>