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0d932c710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b9803226b48e5"/>
  </p:sldMasterIdLst>
  <p:sldIdLst>
    <p:sldId xmlns:r="http://schemas.openxmlformats.org/officeDocument/2006/relationships" id="256" r:id="R1c14a6af78ba4e96"/>
    <p:sldId xmlns:r="http://schemas.openxmlformats.org/officeDocument/2006/relationships" id="257" r:id="R2b9a3682e411444a"/>
    <p:sldId xmlns:r="http://schemas.openxmlformats.org/officeDocument/2006/relationships" id="258" r:id="R4d8d911d91454fcc"/>
    <p:sldId xmlns:r="http://schemas.openxmlformats.org/officeDocument/2006/relationships" id="259" r:id="R3637ae452ea24af3"/>
    <p:sldId xmlns:r="http://schemas.openxmlformats.org/officeDocument/2006/relationships" id="260" r:id="R6efed05356764a35"/>
    <p:sldId xmlns:r="http://schemas.openxmlformats.org/officeDocument/2006/relationships" id="261" r:id="Re20cdceb9983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b9803226b48e5" /><Relationship Type="http://schemas.openxmlformats.org/officeDocument/2006/relationships/slide" Target="/ppt/slides/slide1.xml" Id="R1c14a6af78ba4e96" /><Relationship Type="http://schemas.openxmlformats.org/officeDocument/2006/relationships/slide" Target="/ppt/slides/slide2.xml" Id="R2b9a3682e411444a" /><Relationship Type="http://schemas.openxmlformats.org/officeDocument/2006/relationships/slide" Target="/ppt/slides/slide3.xml" Id="R4d8d911d91454fcc" /><Relationship Type="http://schemas.openxmlformats.org/officeDocument/2006/relationships/slide" Target="/ppt/slides/slide4.xml" Id="R3637ae452ea24af3" /><Relationship Type="http://schemas.openxmlformats.org/officeDocument/2006/relationships/slide" Target="/ppt/slides/slide5.xml" Id="R6efed05356764a35" /><Relationship Type="http://schemas.openxmlformats.org/officeDocument/2006/relationships/slide" Target="/ppt/slides/slide6.xml" Id="Re20cdceb9983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373470581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3a21107a24460" /><Relationship Type="http://schemas.openxmlformats.org/officeDocument/2006/relationships/theme" Target="/ppt/slideMasters/theme/theme1.xml" Id="R67dd06b7d8c9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3a21107a2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e8ce0a4ac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d0a38b18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c7156781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42c91f09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8b62972f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58333171a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