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c102c9ff3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09b0780ce45d6"/>
  </p:sldMasterIdLst>
  <p:sldIdLst>
    <p:sldId xmlns:r="http://schemas.openxmlformats.org/officeDocument/2006/relationships" id="256" r:id="R6b51b6df1aff4309"/>
    <p:sldId xmlns:r="http://schemas.openxmlformats.org/officeDocument/2006/relationships" id="257" r:id="Rb6405148baa74e3e"/>
    <p:sldId xmlns:r="http://schemas.openxmlformats.org/officeDocument/2006/relationships" id="258" r:id="R49d59b5e537f4c27"/>
    <p:sldId xmlns:r="http://schemas.openxmlformats.org/officeDocument/2006/relationships" id="259" r:id="R962797d2c62e4584"/>
    <p:sldId xmlns:r="http://schemas.openxmlformats.org/officeDocument/2006/relationships" id="260" r:id="Ra0fc57bb8a5b4474"/>
    <p:sldId xmlns:r="http://schemas.openxmlformats.org/officeDocument/2006/relationships" id="261" r:id="Raaf58d60fd11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09b0780ce45d6" /><Relationship Type="http://schemas.openxmlformats.org/officeDocument/2006/relationships/slide" Target="/ppt/slides/slide1.xml" Id="R6b51b6df1aff4309" /><Relationship Type="http://schemas.openxmlformats.org/officeDocument/2006/relationships/slide" Target="/ppt/slides/slide2.xml" Id="Rb6405148baa74e3e" /><Relationship Type="http://schemas.openxmlformats.org/officeDocument/2006/relationships/slide" Target="/ppt/slides/slide3.xml" Id="R49d59b5e537f4c27" /><Relationship Type="http://schemas.openxmlformats.org/officeDocument/2006/relationships/slide" Target="/ppt/slides/slide4.xml" Id="R962797d2c62e4584" /><Relationship Type="http://schemas.openxmlformats.org/officeDocument/2006/relationships/slide" Target="/ppt/slides/slide5.xml" Id="Ra0fc57bb8a5b4474" /><Relationship Type="http://schemas.openxmlformats.org/officeDocument/2006/relationships/slide" Target="/ppt/slides/slide6.xml" Id="Raaf58d60fd11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d6e340c16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692f31cb54801" /><Relationship Type="http://schemas.openxmlformats.org/officeDocument/2006/relationships/theme" Target="/ppt/slideMasters/theme/theme1.xml" Id="R31acaa69335f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692f31cb5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bda12c84c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148943e1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617ef9da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49b90e3d0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a8d41d8a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f448e13a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RECHABS MINDE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Sæterdal, Rødbergveien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sveinsaeterdal2@gmail.com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