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de09572e9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9b654792648f7"/>
  </p:sldMasterIdLst>
  <p:sldIdLst>
    <p:sldId xmlns:r="http://schemas.openxmlformats.org/officeDocument/2006/relationships" id="256" r:id="Rea715e5c7d8342a9"/>
    <p:sldId xmlns:r="http://schemas.openxmlformats.org/officeDocument/2006/relationships" id="257" r:id="R77331f399a5d4fb2"/>
    <p:sldId xmlns:r="http://schemas.openxmlformats.org/officeDocument/2006/relationships" id="258" r:id="R273b3da292014d08"/>
    <p:sldId xmlns:r="http://schemas.openxmlformats.org/officeDocument/2006/relationships" id="259" r:id="R14b2c3d251be421e"/>
    <p:sldId xmlns:r="http://schemas.openxmlformats.org/officeDocument/2006/relationships" id="260" r:id="R0389370eac7046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9b654792648f7" /><Relationship Type="http://schemas.openxmlformats.org/officeDocument/2006/relationships/slide" Target="/ppt/slides/slide1.xml" Id="Rea715e5c7d8342a9" /><Relationship Type="http://schemas.openxmlformats.org/officeDocument/2006/relationships/slide" Target="/ppt/slides/slide2.xml" Id="R77331f399a5d4fb2" /><Relationship Type="http://schemas.openxmlformats.org/officeDocument/2006/relationships/slide" Target="/ppt/slides/slide3.xml" Id="R273b3da292014d08" /><Relationship Type="http://schemas.openxmlformats.org/officeDocument/2006/relationships/slide" Target="/ppt/slides/slide4.xml" Id="R14b2c3d251be421e" /><Relationship Type="http://schemas.openxmlformats.org/officeDocument/2006/relationships/slide" Target="/ppt/slides/slide5.xml" Id="R0389370eac7046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5ab77bdd3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207eb507b41bc" /><Relationship Type="http://schemas.openxmlformats.org/officeDocument/2006/relationships/theme" Target="/ppt/slideMasters/theme/theme1.xml" Id="R10359dc19f2040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207eb507b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255d81d21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9c57160cf48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33896328b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90b9312e1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d25a5362f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BRYN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BRYN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IOGT BRYN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BRYN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BRYN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BRYN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Unni Kristiansen, Solbakkeveien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27 76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per-jans@online.no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983 867 952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BRYN</a:t>
            </a:r>
          </a:p>
        </p:txBody>
      </p:sp>
    </p:spTree>
  </p:cSld>
  <p:clrMapOvr>
    <a:masterClrMapping xmlns:a="http://schemas.openxmlformats.org/drawingml/2006/main"/>
  </p:clrMapOvr>
</p:sld>
</file>